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6" r:id="rId5"/>
    <p:sldId id="258" r:id="rId6"/>
    <p:sldId id="272" r:id="rId7"/>
    <p:sldId id="263" r:id="rId8"/>
    <p:sldId id="264" r:id="rId9"/>
    <p:sldId id="265" r:id="rId10"/>
    <p:sldId id="257" r:id="rId11"/>
    <p:sldId id="259" r:id="rId12"/>
    <p:sldId id="268" r:id="rId13"/>
    <p:sldId id="261" r:id="rId14"/>
    <p:sldId id="262" r:id="rId15"/>
    <p:sldId id="266" r:id="rId16"/>
    <p:sldId id="267" r:id="rId17"/>
    <p:sldId id="269" r:id="rId18"/>
    <p:sldId id="270" r:id="rId19"/>
    <p:sldId id="271" r:id="rId20"/>
  </p:sldIdLst>
  <p:sldSz cx="12192000" cy="6858000"/>
  <p:notesSz cx="6858000" cy="9144000"/>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48EB9D1-8B7E-455E-AC05-077467728DF4}" v="16" dt="2020-06-12T07:26:48.914"/>
    <p1510:client id="{6A67A225-5094-4837-BE04-CFF8CB23344F}" v="57" dt="2020-06-11T09:41:51.34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tella Rübsaam" userId="7b2e2e6a438e80bc" providerId="LiveId" clId="{6A67A225-5094-4837-BE04-CFF8CB23344F}"/>
    <pc:docChg chg="undo custSel addSld delSld modSld sldOrd">
      <pc:chgData name="Stella Rübsaam" userId="7b2e2e6a438e80bc" providerId="LiveId" clId="{6A67A225-5094-4837-BE04-CFF8CB23344F}" dt="2020-06-11T09:42:01.428" v="2174" actId="14100"/>
      <pc:docMkLst>
        <pc:docMk/>
      </pc:docMkLst>
      <pc:sldChg chg="modSp">
        <pc:chgData name="Stella Rübsaam" userId="7b2e2e6a438e80bc" providerId="LiveId" clId="{6A67A225-5094-4837-BE04-CFF8CB23344F}" dt="2020-05-14T17:20:29.989" v="398" actId="404"/>
        <pc:sldMkLst>
          <pc:docMk/>
          <pc:sldMk cId="669389097" sldId="256"/>
        </pc:sldMkLst>
        <pc:spChg chg="mod">
          <ac:chgData name="Stella Rübsaam" userId="7b2e2e6a438e80bc" providerId="LiveId" clId="{6A67A225-5094-4837-BE04-CFF8CB23344F}" dt="2020-05-14T17:20:29.989" v="398" actId="404"/>
          <ac:spMkLst>
            <pc:docMk/>
            <pc:sldMk cId="669389097" sldId="256"/>
            <ac:spMk id="3" creationId="{F316D25E-7120-455B-989E-3788424BC4B9}"/>
          </ac:spMkLst>
        </pc:spChg>
      </pc:sldChg>
      <pc:sldChg chg="modSp">
        <pc:chgData name="Stella Rübsaam" userId="7b2e2e6a438e80bc" providerId="LiveId" clId="{6A67A225-5094-4837-BE04-CFF8CB23344F}" dt="2020-05-14T17:10:15.187" v="85" actId="20577"/>
        <pc:sldMkLst>
          <pc:docMk/>
          <pc:sldMk cId="1585778555" sldId="257"/>
        </pc:sldMkLst>
        <pc:spChg chg="mod">
          <ac:chgData name="Stella Rübsaam" userId="7b2e2e6a438e80bc" providerId="LiveId" clId="{6A67A225-5094-4837-BE04-CFF8CB23344F}" dt="2020-05-14T17:10:15.187" v="85" actId="20577"/>
          <ac:spMkLst>
            <pc:docMk/>
            <pc:sldMk cId="1585778555" sldId="257"/>
            <ac:spMk id="9" creationId="{D4C719A7-2717-4306-9D99-7A8A330F8117}"/>
          </ac:spMkLst>
        </pc:spChg>
        <pc:picChg chg="mod">
          <ac:chgData name="Stella Rübsaam" userId="7b2e2e6a438e80bc" providerId="LiveId" clId="{6A67A225-5094-4837-BE04-CFF8CB23344F}" dt="2020-05-07T12:18:17.634" v="0" actId="1076"/>
          <ac:picMkLst>
            <pc:docMk/>
            <pc:sldMk cId="1585778555" sldId="257"/>
            <ac:picMk id="28" creationId="{8BF0CA11-9F69-455A-A7B2-F0A25FE27184}"/>
          </ac:picMkLst>
        </pc:picChg>
      </pc:sldChg>
      <pc:sldChg chg="addSp modSp">
        <pc:chgData name="Stella Rübsaam" userId="7b2e2e6a438e80bc" providerId="LiveId" clId="{6A67A225-5094-4837-BE04-CFF8CB23344F}" dt="2020-05-14T17:04:02.833" v="7" actId="1076"/>
        <pc:sldMkLst>
          <pc:docMk/>
          <pc:sldMk cId="859064838" sldId="259"/>
        </pc:sldMkLst>
        <pc:picChg chg="add mod">
          <ac:chgData name="Stella Rübsaam" userId="7b2e2e6a438e80bc" providerId="LiveId" clId="{6A67A225-5094-4837-BE04-CFF8CB23344F}" dt="2020-05-14T17:04:02.833" v="7" actId="1076"/>
          <ac:picMkLst>
            <pc:docMk/>
            <pc:sldMk cId="859064838" sldId="259"/>
            <ac:picMk id="3" creationId="{729514DC-ABAA-415F-87BB-30DCD284F2FA}"/>
          </ac:picMkLst>
        </pc:picChg>
      </pc:sldChg>
      <pc:sldChg chg="del">
        <pc:chgData name="Stella Rübsaam" userId="7b2e2e6a438e80bc" providerId="LiveId" clId="{6A67A225-5094-4837-BE04-CFF8CB23344F}" dt="2020-05-14T17:04:18.009" v="8" actId="2696"/>
        <pc:sldMkLst>
          <pc:docMk/>
          <pc:sldMk cId="455668206" sldId="260"/>
        </pc:sldMkLst>
      </pc:sldChg>
      <pc:sldChg chg="add del">
        <pc:chgData name="Stella Rübsaam" userId="7b2e2e6a438e80bc" providerId="LiveId" clId="{6A67A225-5094-4837-BE04-CFF8CB23344F}" dt="2020-05-14T17:04:23.434" v="10" actId="2696"/>
        <pc:sldMkLst>
          <pc:docMk/>
          <pc:sldMk cId="121773979" sldId="262"/>
        </pc:sldMkLst>
      </pc:sldChg>
      <pc:sldChg chg="addSp delSp modSp add ord">
        <pc:chgData name="Stella Rübsaam" userId="7b2e2e6a438e80bc" providerId="LiveId" clId="{6A67A225-5094-4837-BE04-CFF8CB23344F}" dt="2020-06-11T08:42:36.535" v="1003" actId="1076"/>
        <pc:sldMkLst>
          <pc:docMk/>
          <pc:sldMk cId="2585027729" sldId="262"/>
        </pc:sldMkLst>
        <pc:spChg chg="add del mod">
          <ac:chgData name="Stella Rübsaam" userId="7b2e2e6a438e80bc" providerId="LiveId" clId="{6A67A225-5094-4837-BE04-CFF8CB23344F}" dt="2020-06-11T08:38:47.604" v="912" actId="478"/>
          <ac:spMkLst>
            <pc:docMk/>
            <pc:sldMk cId="2585027729" sldId="262"/>
            <ac:spMk id="7" creationId="{8907E0A3-9428-42B0-84E2-1D4B6D4D14D5}"/>
          </ac:spMkLst>
        </pc:spChg>
        <pc:spChg chg="mod">
          <ac:chgData name="Stella Rübsaam" userId="7b2e2e6a438e80bc" providerId="LiveId" clId="{6A67A225-5094-4837-BE04-CFF8CB23344F}" dt="2020-05-14T17:10:47.857" v="105" actId="20577"/>
          <ac:spMkLst>
            <pc:docMk/>
            <pc:sldMk cId="2585027729" sldId="262"/>
            <ac:spMk id="8" creationId="{96CDA17D-7319-4556-AED7-A34AF025DB3F}"/>
          </ac:spMkLst>
        </pc:spChg>
        <pc:spChg chg="del">
          <ac:chgData name="Stella Rübsaam" userId="7b2e2e6a438e80bc" providerId="LiveId" clId="{6A67A225-5094-4837-BE04-CFF8CB23344F}" dt="2020-05-14T17:10:27.664" v="87" actId="478"/>
          <ac:spMkLst>
            <pc:docMk/>
            <pc:sldMk cId="2585027729" sldId="262"/>
            <ac:spMk id="9" creationId="{D4C719A7-2717-4306-9D99-7A8A330F8117}"/>
          </ac:spMkLst>
        </pc:spChg>
        <pc:spChg chg="add del mod">
          <ac:chgData name="Stella Rübsaam" userId="7b2e2e6a438e80bc" providerId="LiveId" clId="{6A67A225-5094-4837-BE04-CFF8CB23344F}" dt="2020-05-14T17:14:23.327" v="160" actId="478"/>
          <ac:spMkLst>
            <pc:docMk/>
            <pc:sldMk cId="2585027729" sldId="262"/>
            <ac:spMk id="11" creationId="{411EDEC1-27BF-496E-8FA8-CB62C645DBFD}"/>
          </ac:spMkLst>
        </pc:spChg>
        <pc:spChg chg="add del mod">
          <ac:chgData name="Stella Rübsaam" userId="7b2e2e6a438e80bc" providerId="LiveId" clId="{6A67A225-5094-4837-BE04-CFF8CB23344F}" dt="2020-06-11T08:38:53.870" v="916" actId="478"/>
          <ac:spMkLst>
            <pc:docMk/>
            <pc:sldMk cId="2585027729" sldId="262"/>
            <ac:spMk id="13" creationId="{6933E7E1-3CB2-4C68-A3EB-3AF0BBF76071}"/>
          </ac:spMkLst>
        </pc:spChg>
        <pc:spChg chg="add del mod">
          <ac:chgData name="Stella Rübsaam" userId="7b2e2e6a438e80bc" providerId="LiveId" clId="{6A67A225-5094-4837-BE04-CFF8CB23344F}" dt="2020-06-11T08:38:49.819" v="913" actId="478"/>
          <ac:spMkLst>
            <pc:docMk/>
            <pc:sldMk cId="2585027729" sldId="262"/>
            <ac:spMk id="14" creationId="{3304B8AA-3AF8-4A6F-9C3B-53AF2B9376E8}"/>
          </ac:spMkLst>
        </pc:spChg>
        <pc:spChg chg="add del mod">
          <ac:chgData name="Stella Rübsaam" userId="7b2e2e6a438e80bc" providerId="LiveId" clId="{6A67A225-5094-4837-BE04-CFF8CB23344F}" dt="2020-06-11T08:38:55.262" v="917" actId="478"/>
          <ac:spMkLst>
            <pc:docMk/>
            <pc:sldMk cId="2585027729" sldId="262"/>
            <ac:spMk id="15" creationId="{B31A210C-860A-4836-8D1D-25CF9CE5E02C}"/>
          </ac:spMkLst>
        </pc:spChg>
        <pc:spChg chg="add mod">
          <ac:chgData name="Stella Rübsaam" userId="7b2e2e6a438e80bc" providerId="LiveId" clId="{6A67A225-5094-4837-BE04-CFF8CB23344F}" dt="2020-06-11T08:42:06.825" v="976" actId="1076"/>
          <ac:spMkLst>
            <pc:docMk/>
            <pc:sldMk cId="2585027729" sldId="262"/>
            <ac:spMk id="16" creationId="{EC05895F-A30B-4885-A1E5-2BD3F7CC725F}"/>
          </ac:spMkLst>
        </pc:spChg>
        <pc:spChg chg="add mod">
          <ac:chgData name="Stella Rübsaam" userId="7b2e2e6a438e80bc" providerId="LiveId" clId="{6A67A225-5094-4837-BE04-CFF8CB23344F}" dt="2020-06-11T08:42:36.535" v="1003" actId="1076"/>
          <ac:spMkLst>
            <pc:docMk/>
            <pc:sldMk cId="2585027729" sldId="262"/>
            <ac:spMk id="17" creationId="{BF1F6DCF-0672-4F86-8D40-792F1B531481}"/>
          </ac:spMkLst>
        </pc:spChg>
        <pc:picChg chg="del">
          <ac:chgData name="Stella Rübsaam" userId="7b2e2e6a438e80bc" providerId="LiveId" clId="{6A67A225-5094-4837-BE04-CFF8CB23344F}" dt="2020-05-14T17:10:26.219" v="86" actId="478"/>
          <ac:picMkLst>
            <pc:docMk/>
            <pc:sldMk cId="2585027729" sldId="262"/>
            <ac:picMk id="3" creationId="{729514DC-ABAA-415F-87BB-30DCD284F2FA}"/>
          </ac:picMkLst>
        </pc:picChg>
        <pc:picChg chg="add mod">
          <ac:chgData name="Stella Rübsaam" userId="7b2e2e6a438e80bc" providerId="LiveId" clId="{6A67A225-5094-4837-BE04-CFF8CB23344F}" dt="2020-06-11T08:42:17.785" v="980" actId="14100"/>
          <ac:picMkLst>
            <pc:docMk/>
            <pc:sldMk cId="2585027729" sldId="262"/>
            <ac:picMk id="3" creationId="{FE95AA68-9420-470E-83D8-0AF85AF908A0}"/>
          </ac:picMkLst>
        </pc:picChg>
        <pc:picChg chg="add del mod">
          <ac:chgData name="Stella Rübsaam" userId="7b2e2e6a438e80bc" providerId="LiveId" clId="{6A67A225-5094-4837-BE04-CFF8CB23344F}" dt="2020-06-11T08:38:44.970" v="910" actId="478"/>
          <ac:picMkLst>
            <pc:docMk/>
            <pc:sldMk cId="2585027729" sldId="262"/>
            <ac:picMk id="4" creationId="{6D18225A-C38A-4532-9D66-51E7B84F7B01}"/>
          </ac:picMkLst>
        </pc:picChg>
        <pc:picChg chg="add del mod">
          <ac:chgData name="Stella Rübsaam" userId="7b2e2e6a438e80bc" providerId="LiveId" clId="{6A67A225-5094-4837-BE04-CFF8CB23344F}" dt="2020-06-11T08:38:46.290" v="911" actId="478"/>
          <ac:picMkLst>
            <pc:docMk/>
            <pc:sldMk cId="2585027729" sldId="262"/>
            <ac:picMk id="6" creationId="{7C02076B-5297-4478-9C89-79F8934821EB}"/>
          </ac:picMkLst>
        </pc:picChg>
        <pc:picChg chg="add mod">
          <ac:chgData name="Stella Rübsaam" userId="7b2e2e6a438e80bc" providerId="LiveId" clId="{6A67A225-5094-4837-BE04-CFF8CB23344F}" dt="2020-06-11T08:41:33.356" v="946" actId="1076"/>
          <ac:picMkLst>
            <pc:docMk/>
            <pc:sldMk cId="2585027729" sldId="262"/>
            <ac:picMk id="9" creationId="{D7179DA3-642F-4AAF-B73A-A80F6803EB54}"/>
          </ac:picMkLst>
        </pc:picChg>
        <pc:picChg chg="add del">
          <ac:chgData name="Stella Rübsaam" userId="7b2e2e6a438e80bc" providerId="LiveId" clId="{6A67A225-5094-4837-BE04-CFF8CB23344F}" dt="2020-06-11T08:38:52.545" v="915" actId="478"/>
          <ac:picMkLst>
            <pc:docMk/>
            <pc:sldMk cId="2585027729" sldId="262"/>
            <ac:picMk id="12" creationId="{CFAE1641-6A96-45BB-B303-F6DC15CC7071}"/>
          </ac:picMkLst>
        </pc:picChg>
      </pc:sldChg>
      <pc:sldChg chg="addSp delSp modSp add">
        <pc:chgData name="Stella Rübsaam" userId="7b2e2e6a438e80bc" providerId="LiveId" clId="{6A67A225-5094-4837-BE04-CFF8CB23344F}" dt="2020-05-14T17:08:44.908" v="53" actId="14100"/>
        <pc:sldMkLst>
          <pc:docMk/>
          <pc:sldMk cId="771211247" sldId="263"/>
        </pc:sldMkLst>
        <pc:spChg chg="mod">
          <ac:chgData name="Stella Rübsaam" userId="7b2e2e6a438e80bc" providerId="LiveId" clId="{6A67A225-5094-4837-BE04-CFF8CB23344F}" dt="2020-05-14T17:08:24.331" v="39" actId="20577"/>
          <ac:spMkLst>
            <pc:docMk/>
            <pc:sldMk cId="771211247" sldId="263"/>
            <ac:spMk id="8" creationId="{96CDA17D-7319-4556-AED7-A34AF025DB3F}"/>
          </ac:spMkLst>
        </pc:spChg>
        <pc:spChg chg="del">
          <ac:chgData name="Stella Rübsaam" userId="7b2e2e6a438e80bc" providerId="LiveId" clId="{6A67A225-5094-4837-BE04-CFF8CB23344F}" dt="2020-05-14T17:08:26.181" v="40" actId="478"/>
          <ac:spMkLst>
            <pc:docMk/>
            <pc:sldMk cId="771211247" sldId="263"/>
            <ac:spMk id="9" creationId="{D4C719A7-2717-4306-9D99-7A8A330F8117}"/>
          </ac:spMkLst>
        </pc:spChg>
        <pc:spChg chg="del">
          <ac:chgData name="Stella Rübsaam" userId="7b2e2e6a438e80bc" providerId="LiveId" clId="{6A67A225-5094-4837-BE04-CFF8CB23344F}" dt="2020-05-14T17:08:32.547" v="47" actId="478"/>
          <ac:spMkLst>
            <pc:docMk/>
            <pc:sldMk cId="771211247" sldId="263"/>
            <ac:spMk id="11" creationId="{73828332-F195-47A4-9507-356991141E96}"/>
          </ac:spMkLst>
        </pc:spChg>
        <pc:spChg chg="del">
          <ac:chgData name="Stella Rübsaam" userId="7b2e2e6a438e80bc" providerId="LiveId" clId="{6A67A225-5094-4837-BE04-CFF8CB23344F}" dt="2020-05-14T17:08:31.431" v="46" actId="478"/>
          <ac:spMkLst>
            <pc:docMk/>
            <pc:sldMk cId="771211247" sldId="263"/>
            <ac:spMk id="13" creationId="{7B4B52D2-8DDC-4811-9869-4E246C3D9E50}"/>
          </ac:spMkLst>
        </pc:spChg>
        <pc:picChg chg="add mod">
          <ac:chgData name="Stella Rübsaam" userId="7b2e2e6a438e80bc" providerId="LiveId" clId="{6A67A225-5094-4837-BE04-CFF8CB23344F}" dt="2020-05-14T17:08:44.908" v="53" actId="14100"/>
          <ac:picMkLst>
            <pc:docMk/>
            <pc:sldMk cId="771211247" sldId="263"/>
            <ac:picMk id="3" creationId="{ED55F419-2BF6-43FA-B9B5-04B1C58FEE9C}"/>
          </ac:picMkLst>
        </pc:picChg>
        <pc:picChg chg="add del">
          <ac:chgData name="Stella Rübsaam" userId="7b2e2e6a438e80bc" providerId="LiveId" clId="{6A67A225-5094-4837-BE04-CFF8CB23344F}" dt="2020-05-14T17:08:29.922" v="45" actId="478"/>
          <ac:picMkLst>
            <pc:docMk/>
            <pc:sldMk cId="771211247" sldId="263"/>
            <ac:picMk id="12" creationId="{CFAE1641-6A96-45BB-B303-F6DC15CC7071}"/>
          </ac:picMkLst>
        </pc:picChg>
        <pc:picChg chg="del">
          <ac:chgData name="Stella Rübsaam" userId="7b2e2e6a438e80bc" providerId="LiveId" clId="{6A67A225-5094-4837-BE04-CFF8CB23344F}" dt="2020-05-14T17:08:26.863" v="41" actId="478"/>
          <ac:picMkLst>
            <pc:docMk/>
            <pc:sldMk cId="771211247" sldId="263"/>
            <ac:picMk id="14" creationId="{2F38F7C1-E2DB-4E87-8BA8-1518CD0C1B20}"/>
          </ac:picMkLst>
        </pc:picChg>
        <pc:picChg chg="del">
          <ac:chgData name="Stella Rübsaam" userId="7b2e2e6a438e80bc" providerId="LiveId" clId="{6A67A225-5094-4837-BE04-CFF8CB23344F}" dt="2020-05-14T17:08:27.839" v="43" actId="478"/>
          <ac:picMkLst>
            <pc:docMk/>
            <pc:sldMk cId="771211247" sldId="263"/>
            <ac:picMk id="20" creationId="{E8C851E4-DF9E-40C1-835A-93D29CE7F6D0}"/>
          </ac:picMkLst>
        </pc:picChg>
        <pc:picChg chg="del">
          <ac:chgData name="Stella Rübsaam" userId="7b2e2e6a438e80bc" providerId="LiveId" clId="{6A67A225-5094-4837-BE04-CFF8CB23344F}" dt="2020-05-14T17:08:27.328" v="42" actId="478"/>
          <ac:picMkLst>
            <pc:docMk/>
            <pc:sldMk cId="771211247" sldId="263"/>
            <ac:picMk id="22" creationId="{354D3D86-27B3-4E74-8314-D6C72A765F7D}"/>
          </ac:picMkLst>
        </pc:picChg>
      </pc:sldChg>
      <pc:sldChg chg="addSp delSp modSp add del">
        <pc:chgData name="Stella Rübsaam" userId="7b2e2e6a438e80bc" providerId="LiveId" clId="{6A67A225-5094-4837-BE04-CFF8CB23344F}" dt="2020-05-14T17:08:12.752" v="21"/>
        <pc:sldMkLst>
          <pc:docMk/>
          <pc:sldMk cId="1941977874" sldId="263"/>
        </pc:sldMkLst>
        <pc:spChg chg="add del">
          <ac:chgData name="Stella Rübsaam" userId="7b2e2e6a438e80bc" providerId="LiveId" clId="{6A67A225-5094-4837-BE04-CFF8CB23344F}" dt="2020-05-14T17:08:11.673" v="20"/>
          <ac:spMkLst>
            <pc:docMk/>
            <pc:sldMk cId="1941977874" sldId="263"/>
            <ac:spMk id="3" creationId="{5805355F-A1BF-41D7-B44E-BBBA66A5907C}"/>
          </ac:spMkLst>
        </pc:spChg>
        <pc:picChg chg="add del mod">
          <ac:chgData name="Stella Rübsaam" userId="7b2e2e6a438e80bc" providerId="LiveId" clId="{6A67A225-5094-4837-BE04-CFF8CB23344F}" dt="2020-05-14T17:08:11.673" v="20"/>
          <ac:picMkLst>
            <pc:docMk/>
            <pc:sldMk cId="1941977874" sldId="263"/>
            <ac:picMk id="5" creationId="{3B253A35-34EB-4D2A-862C-61CB8BFB909B}"/>
          </ac:picMkLst>
        </pc:picChg>
      </pc:sldChg>
      <pc:sldChg chg="addSp delSp modSp add">
        <pc:chgData name="Stella Rübsaam" userId="7b2e2e6a438e80bc" providerId="LiveId" clId="{6A67A225-5094-4837-BE04-CFF8CB23344F}" dt="2020-05-14T17:09:43.556" v="73" actId="14100"/>
        <pc:sldMkLst>
          <pc:docMk/>
          <pc:sldMk cId="66818678" sldId="264"/>
        </pc:sldMkLst>
        <pc:spChg chg="mod">
          <ac:chgData name="Stella Rübsaam" userId="7b2e2e6a438e80bc" providerId="LiveId" clId="{6A67A225-5094-4837-BE04-CFF8CB23344F}" dt="2020-05-14T17:09:19.369" v="64" actId="20577"/>
          <ac:spMkLst>
            <pc:docMk/>
            <pc:sldMk cId="66818678" sldId="264"/>
            <ac:spMk id="8" creationId="{96CDA17D-7319-4556-AED7-A34AF025DB3F}"/>
          </ac:spMkLst>
        </pc:spChg>
        <pc:picChg chg="del">
          <ac:chgData name="Stella Rübsaam" userId="7b2e2e6a438e80bc" providerId="LiveId" clId="{6A67A225-5094-4837-BE04-CFF8CB23344F}" dt="2020-05-14T17:09:20.894" v="65" actId="478"/>
          <ac:picMkLst>
            <pc:docMk/>
            <pc:sldMk cId="66818678" sldId="264"/>
            <ac:picMk id="3" creationId="{ED55F419-2BF6-43FA-B9B5-04B1C58FEE9C}"/>
          </ac:picMkLst>
        </pc:picChg>
        <pc:picChg chg="add mod">
          <ac:chgData name="Stella Rübsaam" userId="7b2e2e6a438e80bc" providerId="LiveId" clId="{6A67A225-5094-4837-BE04-CFF8CB23344F}" dt="2020-05-14T17:09:43.556" v="73" actId="14100"/>
          <ac:picMkLst>
            <pc:docMk/>
            <pc:sldMk cId="66818678" sldId="264"/>
            <ac:picMk id="4" creationId="{D5D6DF35-8A47-4832-B508-50743C625F24}"/>
          </ac:picMkLst>
        </pc:picChg>
      </pc:sldChg>
      <pc:sldChg chg="addSp delSp modSp add">
        <pc:chgData name="Stella Rübsaam" userId="7b2e2e6a438e80bc" providerId="LiveId" clId="{6A67A225-5094-4837-BE04-CFF8CB23344F}" dt="2020-05-14T17:19:17.929" v="294" actId="14100"/>
        <pc:sldMkLst>
          <pc:docMk/>
          <pc:sldMk cId="173511560" sldId="265"/>
        </pc:sldMkLst>
        <pc:spChg chg="mod">
          <ac:chgData name="Stella Rübsaam" userId="7b2e2e6a438e80bc" providerId="LiveId" clId="{6A67A225-5094-4837-BE04-CFF8CB23344F}" dt="2020-05-14T17:19:11.462" v="293" actId="20577"/>
          <ac:spMkLst>
            <pc:docMk/>
            <pc:sldMk cId="173511560" sldId="265"/>
            <ac:spMk id="8" creationId="{96CDA17D-7319-4556-AED7-A34AF025DB3F}"/>
          </ac:spMkLst>
        </pc:spChg>
        <pc:picChg chg="add mod">
          <ac:chgData name="Stella Rübsaam" userId="7b2e2e6a438e80bc" providerId="LiveId" clId="{6A67A225-5094-4837-BE04-CFF8CB23344F}" dt="2020-05-14T17:19:17.929" v="294" actId="14100"/>
          <ac:picMkLst>
            <pc:docMk/>
            <pc:sldMk cId="173511560" sldId="265"/>
            <ac:picMk id="3" creationId="{363A3252-395E-4748-9056-8E0174590557}"/>
          </ac:picMkLst>
        </pc:picChg>
        <pc:picChg chg="del">
          <ac:chgData name="Stella Rübsaam" userId="7b2e2e6a438e80bc" providerId="LiveId" clId="{6A67A225-5094-4837-BE04-CFF8CB23344F}" dt="2020-05-14T17:18:56.578" v="276" actId="478"/>
          <ac:picMkLst>
            <pc:docMk/>
            <pc:sldMk cId="173511560" sldId="265"/>
            <ac:picMk id="4" creationId="{D5D6DF35-8A47-4832-B508-50743C625F24}"/>
          </ac:picMkLst>
        </pc:picChg>
      </pc:sldChg>
      <pc:sldChg chg="addSp delSp modSp add">
        <pc:chgData name="Stella Rübsaam" userId="7b2e2e6a438e80bc" providerId="LiveId" clId="{6A67A225-5094-4837-BE04-CFF8CB23344F}" dt="2020-06-11T09:24:02.449" v="1307" actId="1076"/>
        <pc:sldMkLst>
          <pc:docMk/>
          <pc:sldMk cId="2277454383" sldId="266"/>
        </pc:sldMkLst>
        <pc:spChg chg="del mod">
          <ac:chgData name="Stella Rübsaam" userId="7b2e2e6a438e80bc" providerId="LiveId" clId="{6A67A225-5094-4837-BE04-CFF8CB23344F}" dt="2020-05-15T09:56:00.623" v="412" actId="478"/>
          <ac:spMkLst>
            <pc:docMk/>
            <pc:sldMk cId="2277454383" sldId="266"/>
            <ac:spMk id="7" creationId="{8907E0A3-9428-42B0-84E2-1D4B6D4D14D5}"/>
          </ac:spMkLst>
        </pc:spChg>
        <pc:spChg chg="mod">
          <ac:chgData name="Stella Rübsaam" userId="7b2e2e6a438e80bc" providerId="LiveId" clId="{6A67A225-5094-4837-BE04-CFF8CB23344F}" dt="2020-05-15T09:55:57.563" v="409" actId="20577"/>
          <ac:spMkLst>
            <pc:docMk/>
            <pc:sldMk cId="2277454383" sldId="266"/>
            <ac:spMk id="8" creationId="{96CDA17D-7319-4556-AED7-A34AF025DB3F}"/>
          </ac:spMkLst>
        </pc:spChg>
        <pc:spChg chg="add mod">
          <ac:chgData name="Stella Rübsaam" userId="7b2e2e6a438e80bc" providerId="LiveId" clId="{6A67A225-5094-4837-BE04-CFF8CB23344F}" dt="2020-05-15T10:00:08.141" v="443" actId="1076"/>
          <ac:spMkLst>
            <pc:docMk/>
            <pc:sldMk cId="2277454383" sldId="266"/>
            <ac:spMk id="10" creationId="{DEFDA7C3-BB32-4101-A7D6-FE7DF97FCC73}"/>
          </ac:spMkLst>
        </pc:spChg>
        <pc:spChg chg="del">
          <ac:chgData name="Stella Rübsaam" userId="7b2e2e6a438e80bc" providerId="LiveId" clId="{6A67A225-5094-4837-BE04-CFF8CB23344F}" dt="2020-05-15T09:56:06.138" v="417" actId="478"/>
          <ac:spMkLst>
            <pc:docMk/>
            <pc:sldMk cId="2277454383" sldId="266"/>
            <ac:spMk id="13" creationId="{6933E7E1-3CB2-4C68-A3EB-3AF0BBF76071}"/>
          </ac:spMkLst>
        </pc:spChg>
        <pc:spChg chg="del">
          <ac:chgData name="Stella Rübsaam" userId="7b2e2e6a438e80bc" providerId="LiveId" clId="{6A67A225-5094-4837-BE04-CFF8CB23344F}" dt="2020-05-15T09:56:01.407" v="413" actId="478"/>
          <ac:spMkLst>
            <pc:docMk/>
            <pc:sldMk cId="2277454383" sldId="266"/>
            <ac:spMk id="14" creationId="{3304B8AA-3AF8-4A6F-9C3B-53AF2B9376E8}"/>
          </ac:spMkLst>
        </pc:spChg>
        <pc:spChg chg="del">
          <ac:chgData name="Stella Rübsaam" userId="7b2e2e6a438e80bc" providerId="LiveId" clId="{6A67A225-5094-4837-BE04-CFF8CB23344F}" dt="2020-05-15T09:56:07.310" v="418" actId="478"/>
          <ac:spMkLst>
            <pc:docMk/>
            <pc:sldMk cId="2277454383" sldId="266"/>
            <ac:spMk id="15" creationId="{B31A210C-860A-4836-8D1D-25CF9CE5E02C}"/>
          </ac:spMkLst>
        </pc:spChg>
        <pc:spChg chg="add del mod">
          <ac:chgData name="Stella Rübsaam" userId="7b2e2e6a438e80bc" providerId="LiveId" clId="{6A67A225-5094-4837-BE04-CFF8CB23344F}" dt="2020-05-15T10:16:30.594" v="640"/>
          <ac:spMkLst>
            <pc:docMk/>
            <pc:sldMk cId="2277454383" sldId="266"/>
            <ac:spMk id="19" creationId="{6262203B-CAE2-4C32-B661-667296A5EB81}"/>
          </ac:spMkLst>
        </pc:spChg>
        <pc:spChg chg="add mod">
          <ac:chgData name="Stella Rübsaam" userId="7b2e2e6a438e80bc" providerId="LiveId" clId="{6A67A225-5094-4837-BE04-CFF8CB23344F}" dt="2020-05-15T10:20:07.136" v="696" actId="20577"/>
          <ac:spMkLst>
            <pc:docMk/>
            <pc:sldMk cId="2277454383" sldId="266"/>
            <ac:spMk id="20" creationId="{6165DF92-C794-4D5E-980D-71A988894891}"/>
          </ac:spMkLst>
        </pc:spChg>
        <pc:spChg chg="add mod">
          <ac:chgData name="Stella Rübsaam" userId="7b2e2e6a438e80bc" providerId="LiveId" clId="{6A67A225-5094-4837-BE04-CFF8CB23344F}" dt="2020-05-15T12:20:47.157" v="885" actId="1076"/>
          <ac:spMkLst>
            <pc:docMk/>
            <pc:sldMk cId="2277454383" sldId="266"/>
            <ac:spMk id="22" creationId="{F9D49589-9639-4300-B493-11A6C7BEB29B}"/>
          </ac:spMkLst>
        </pc:spChg>
        <pc:spChg chg="add mod">
          <ac:chgData name="Stella Rübsaam" userId="7b2e2e6a438e80bc" providerId="LiveId" clId="{6A67A225-5094-4837-BE04-CFF8CB23344F}" dt="2020-05-15T12:21:02.684" v="887" actId="1076"/>
          <ac:spMkLst>
            <pc:docMk/>
            <pc:sldMk cId="2277454383" sldId="266"/>
            <ac:spMk id="23" creationId="{EFE7E431-AEDA-43D8-862E-481E5836C7D0}"/>
          </ac:spMkLst>
        </pc:spChg>
        <pc:picChg chg="add del mod ord">
          <ac:chgData name="Stella Rübsaam" userId="7b2e2e6a438e80bc" providerId="LiveId" clId="{6A67A225-5094-4837-BE04-CFF8CB23344F}" dt="2020-06-11T09:16:36.429" v="1160" actId="478"/>
          <ac:picMkLst>
            <pc:docMk/>
            <pc:sldMk cId="2277454383" sldId="266"/>
            <ac:picMk id="3" creationId="{72B3DA8A-4CCD-4D69-8190-0D55C35AD489}"/>
          </ac:picMkLst>
        </pc:picChg>
        <pc:picChg chg="add del mod">
          <ac:chgData name="Stella Rübsaam" userId="7b2e2e6a438e80bc" providerId="LiveId" clId="{6A67A225-5094-4837-BE04-CFF8CB23344F}" dt="2020-06-11T09:23:39.898" v="1301" actId="478"/>
          <ac:picMkLst>
            <pc:docMk/>
            <pc:sldMk cId="2277454383" sldId="266"/>
            <ac:picMk id="4" creationId="{0514249D-830C-46EE-A2EA-523FA8326D66}"/>
          </ac:picMkLst>
        </pc:picChg>
        <pc:picChg chg="del">
          <ac:chgData name="Stella Rübsaam" userId="7b2e2e6a438e80bc" providerId="LiveId" clId="{6A67A225-5094-4837-BE04-CFF8CB23344F}" dt="2020-05-15T09:55:59.126" v="410" actId="478"/>
          <ac:picMkLst>
            <pc:docMk/>
            <pc:sldMk cId="2277454383" sldId="266"/>
            <ac:picMk id="4" creationId="{6D18225A-C38A-4532-9D66-51E7B84F7B01}"/>
          </ac:picMkLst>
        </pc:picChg>
        <pc:picChg chg="add mod">
          <ac:chgData name="Stella Rübsaam" userId="7b2e2e6a438e80bc" providerId="LiveId" clId="{6A67A225-5094-4837-BE04-CFF8CB23344F}" dt="2020-06-11T09:24:02.449" v="1307" actId="1076"/>
          <ac:picMkLst>
            <pc:docMk/>
            <pc:sldMk cId="2277454383" sldId="266"/>
            <ac:picMk id="5" creationId="{2A06C584-9C7A-4261-8CFA-6EF43F927EEF}"/>
          </ac:picMkLst>
        </pc:picChg>
        <pc:picChg chg="del">
          <ac:chgData name="Stella Rübsaam" userId="7b2e2e6a438e80bc" providerId="LiveId" clId="{6A67A225-5094-4837-BE04-CFF8CB23344F}" dt="2020-05-15T09:56:01.858" v="414" actId="478"/>
          <ac:picMkLst>
            <pc:docMk/>
            <pc:sldMk cId="2277454383" sldId="266"/>
            <ac:picMk id="6" creationId="{7C02076B-5297-4478-9C89-79F8934821EB}"/>
          </ac:picMkLst>
        </pc:picChg>
        <pc:picChg chg="add del mod ord">
          <ac:chgData name="Stella Rübsaam" userId="7b2e2e6a438e80bc" providerId="LiveId" clId="{6A67A225-5094-4837-BE04-CFF8CB23344F}" dt="2020-06-11T09:16:35.325" v="1158" actId="478"/>
          <ac:picMkLst>
            <pc:docMk/>
            <pc:sldMk cId="2277454383" sldId="266"/>
            <ac:picMk id="9" creationId="{535A2911-232F-4AE9-A903-8E16C85E50BA}"/>
          </ac:picMkLst>
        </pc:picChg>
        <pc:picChg chg="add del">
          <ac:chgData name="Stella Rübsaam" userId="7b2e2e6a438e80bc" providerId="LiveId" clId="{6A67A225-5094-4837-BE04-CFF8CB23344F}" dt="2020-05-15T09:56:04.397" v="416" actId="478"/>
          <ac:picMkLst>
            <pc:docMk/>
            <pc:sldMk cId="2277454383" sldId="266"/>
            <ac:picMk id="12" creationId="{CFAE1641-6A96-45BB-B303-F6DC15CC7071}"/>
          </ac:picMkLst>
        </pc:picChg>
        <pc:picChg chg="add del mod">
          <ac:chgData name="Stella Rübsaam" userId="7b2e2e6a438e80bc" providerId="LiveId" clId="{6A67A225-5094-4837-BE04-CFF8CB23344F}" dt="2020-06-11T09:16:35.914" v="1159" actId="478"/>
          <ac:picMkLst>
            <pc:docMk/>
            <pc:sldMk cId="2277454383" sldId="266"/>
            <ac:picMk id="16" creationId="{1125A468-2D70-4812-B52A-FFA9AF7F8248}"/>
          </ac:picMkLst>
        </pc:picChg>
        <pc:picChg chg="add del mod">
          <ac:chgData name="Stella Rübsaam" userId="7b2e2e6a438e80bc" providerId="LiveId" clId="{6A67A225-5094-4837-BE04-CFF8CB23344F}" dt="2020-06-11T09:16:36.877" v="1161" actId="478"/>
          <ac:picMkLst>
            <pc:docMk/>
            <pc:sldMk cId="2277454383" sldId="266"/>
            <ac:picMk id="18" creationId="{B0300184-AEB9-486A-995B-5D523E3F5C4F}"/>
          </ac:picMkLst>
        </pc:picChg>
        <pc:picChg chg="add mod">
          <ac:chgData name="Stella Rübsaam" userId="7b2e2e6a438e80bc" providerId="LiveId" clId="{6A67A225-5094-4837-BE04-CFF8CB23344F}" dt="2020-05-15T10:16:58.830" v="644" actId="1076"/>
          <ac:picMkLst>
            <pc:docMk/>
            <pc:sldMk cId="2277454383" sldId="266"/>
            <ac:picMk id="21" creationId="{8B4B9C9B-013D-4907-83C0-E58A272303B9}"/>
          </ac:picMkLst>
        </pc:picChg>
      </pc:sldChg>
      <pc:sldChg chg="addSp delSp modSp add">
        <pc:chgData name="Stella Rübsaam" userId="7b2e2e6a438e80bc" providerId="LiveId" clId="{6A67A225-5094-4837-BE04-CFF8CB23344F}" dt="2020-06-11T09:30:27.877" v="1464" actId="20577"/>
        <pc:sldMkLst>
          <pc:docMk/>
          <pc:sldMk cId="595199090" sldId="267"/>
        </pc:sldMkLst>
        <pc:spChg chg="add del mod">
          <ac:chgData name="Stella Rübsaam" userId="7b2e2e6a438e80bc" providerId="LiveId" clId="{6A67A225-5094-4837-BE04-CFF8CB23344F}" dt="2020-05-15T12:19:53.416" v="882" actId="1076"/>
          <ac:spMkLst>
            <pc:docMk/>
            <pc:sldMk cId="595199090" sldId="267"/>
            <ac:spMk id="10" creationId="{DEFDA7C3-BB32-4101-A7D6-FE7DF97FCC73}"/>
          </ac:spMkLst>
        </pc:spChg>
        <pc:spChg chg="add mod">
          <ac:chgData name="Stella Rübsaam" userId="7b2e2e6a438e80bc" providerId="LiveId" clId="{6A67A225-5094-4837-BE04-CFF8CB23344F}" dt="2020-06-11T09:30:27.877" v="1464" actId="20577"/>
          <ac:spMkLst>
            <pc:docMk/>
            <pc:sldMk cId="595199090" sldId="267"/>
            <ac:spMk id="15" creationId="{FE34E69F-3591-4304-8D44-1E521D94D6B0}"/>
          </ac:spMkLst>
        </pc:spChg>
        <pc:spChg chg="del mod">
          <ac:chgData name="Stella Rübsaam" userId="7b2e2e6a438e80bc" providerId="LiveId" clId="{6A67A225-5094-4837-BE04-CFF8CB23344F}" dt="2020-05-15T12:15:08.512" v="704" actId="478"/>
          <ac:spMkLst>
            <pc:docMk/>
            <pc:sldMk cId="595199090" sldId="267"/>
            <ac:spMk id="20" creationId="{6165DF92-C794-4D5E-980D-71A988894891}"/>
          </ac:spMkLst>
        </pc:spChg>
        <pc:spChg chg="del">
          <ac:chgData name="Stella Rübsaam" userId="7b2e2e6a438e80bc" providerId="LiveId" clId="{6A67A225-5094-4837-BE04-CFF8CB23344F}" dt="2020-05-15T12:15:12.680" v="706" actId="478"/>
          <ac:spMkLst>
            <pc:docMk/>
            <pc:sldMk cId="595199090" sldId="267"/>
            <ac:spMk id="22" creationId="{F9D49589-9639-4300-B493-11A6C7BEB29B}"/>
          </ac:spMkLst>
        </pc:spChg>
        <pc:spChg chg="del mod">
          <ac:chgData name="Stella Rübsaam" userId="7b2e2e6a438e80bc" providerId="LiveId" clId="{6A67A225-5094-4837-BE04-CFF8CB23344F}" dt="2020-05-15T12:15:14.942" v="708" actId="478"/>
          <ac:spMkLst>
            <pc:docMk/>
            <pc:sldMk cId="595199090" sldId="267"/>
            <ac:spMk id="23" creationId="{EFE7E431-AEDA-43D8-862E-481E5836C7D0}"/>
          </ac:spMkLst>
        </pc:spChg>
        <pc:picChg chg="add mod">
          <ac:chgData name="Stella Rübsaam" userId="7b2e2e6a438e80bc" providerId="LiveId" clId="{6A67A225-5094-4837-BE04-CFF8CB23344F}" dt="2020-06-11T08:35:42.577" v="902" actId="1076"/>
          <ac:picMkLst>
            <pc:docMk/>
            <pc:sldMk cId="595199090" sldId="267"/>
            <ac:picMk id="3" creationId="{2F9BC74C-E1E1-425D-95B5-22D87A84CCA7}"/>
          </ac:picMkLst>
        </pc:picChg>
        <pc:picChg chg="del">
          <ac:chgData name="Stella Rübsaam" userId="7b2e2e6a438e80bc" providerId="LiveId" clId="{6A67A225-5094-4837-BE04-CFF8CB23344F}" dt="2020-05-15T12:15:01.701" v="700" actId="478"/>
          <ac:picMkLst>
            <pc:docMk/>
            <pc:sldMk cId="595199090" sldId="267"/>
            <ac:picMk id="3" creationId="{72B3DA8A-4CCD-4D69-8190-0D55C35AD489}"/>
          </ac:picMkLst>
        </pc:picChg>
        <pc:picChg chg="add del mod">
          <ac:chgData name="Stella Rübsaam" userId="7b2e2e6a438e80bc" providerId="LiveId" clId="{6A67A225-5094-4837-BE04-CFF8CB23344F}" dt="2020-05-15T12:19:30.854" v="871" actId="478"/>
          <ac:picMkLst>
            <pc:docMk/>
            <pc:sldMk cId="595199090" sldId="267"/>
            <ac:picMk id="4" creationId="{D29B21F8-6C4C-457A-8CCE-971FF3161D9F}"/>
          </ac:picMkLst>
        </pc:picChg>
        <pc:picChg chg="add del mod">
          <ac:chgData name="Stella Rübsaam" userId="7b2e2e6a438e80bc" providerId="LiveId" clId="{6A67A225-5094-4837-BE04-CFF8CB23344F}" dt="2020-06-11T08:34:18.110" v="897" actId="478"/>
          <ac:picMkLst>
            <pc:docMk/>
            <pc:sldMk cId="595199090" sldId="267"/>
            <ac:picMk id="5" creationId="{1158D4CC-F922-44D1-8151-91AE86DB25E5}"/>
          </ac:picMkLst>
        </pc:picChg>
        <pc:picChg chg="add mod">
          <ac:chgData name="Stella Rübsaam" userId="7b2e2e6a438e80bc" providerId="LiveId" clId="{6A67A225-5094-4837-BE04-CFF8CB23344F}" dt="2020-06-11T08:36:09.875" v="909" actId="1076"/>
          <ac:picMkLst>
            <pc:docMk/>
            <pc:sldMk cId="595199090" sldId="267"/>
            <ac:picMk id="6" creationId="{35AFA552-E70F-42BF-9DF5-EBE593CB68F5}"/>
          </ac:picMkLst>
        </pc:picChg>
        <pc:picChg chg="del">
          <ac:chgData name="Stella Rübsaam" userId="7b2e2e6a438e80bc" providerId="LiveId" clId="{6A67A225-5094-4837-BE04-CFF8CB23344F}" dt="2020-05-15T12:15:00.748" v="698" actId="478"/>
          <ac:picMkLst>
            <pc:docMk/>
            <pc:sldMk cId="595199090" sldId="267"/>
            <ac:picMk id="9" creationId="{535A2911-232F-4AE9-A903-8E16C85E50BA}"/>
          </ac:picMkLst>
        </pc:picChg>
        <pc:picChg chg="del">
          <ac:chgData name="Stella Rübsaam" userId="7b2e2e6a438e80bc" providerId="LiveId" clId="{6A67A225-5094-4837-BE04-CFF8CB23344F}" dt="2020-05-15T12:15:01.310" v="699" actId="478"/>
          <ac:picMkLst>
            <pc:docMk/>
            <pc:sldMk cId="595199090" sldId="267"/>
            <ac:picMk id="16" creationId="{1125A468-2D70-4812-B52A-FFA9AF7F8248}"/>
          </ac:picMkLst>
        </pc:picChg>
        <pc:picChg chg="add del mod">
          <ac:chgData name="Stella Rübsaam" userId="7b2e2e6a438e80bc" providerId="LiveId" clId="{6A67A225-5094-4837-BE04-CFF8CB23344F}" dt="2020-06-11T08:34:17.675" v="896" actId="478"/>
          <ac:picMkLst>
            <pc:docMk/>
            <pc:sldMk cId="595199090" sldId="267"/>
            <ac:picMk id="17" creationId="{D8255DA0-8AA9-43CB-96CD-0B85021DC7C9}"/>
          </ac:picMkLst>
        </pc:picChg>
        <pc:picChg chg="del">
          <ac:chgData name="Stella Rübsaam" userId="7b2e2e6a438e80bc" providerId="LiveId" clId="{6A67A225-5094-4837-BE04-CFF8CB23344F}" dt="2020-05-15T12:15:15.712" v="709" actId="478"/>
          <ac:picMkLst>
            <pc:docMk/>
            <pc:sldMk cId="595199090" sldId="267"/>
            <ac:picMk id="18" creationId="{B0300184-AEB9-486A-995B-5D523E3F5C4F}"/>
          </ac:picMkLst>
        </pc:picChg>
        <pc:picChg chg="del">
          <ac:chgData name="Stella Rübsaam" userId="7b2e2e6a438e80bc" providerId="LiveId" clId="{6A67A225-5094-4837-BE04-CFF8CB23344F}" dt="2020-05-15T12:15:09.033" v="705" actId="478"/>
          <ac:picMkLst>
            <pc:docMk/>
            <pc:sldMk cId="595199090" sldId="267"/>
            <ac:picMk id="21" creationId="{8B4B9C9B-013D-4907-83C0-E58A272303B9}"/>
          </ac:picMkLst>
        </pc:picChg>
      </pc:sldChg>
      <pc:sldChg chg="addSp delSp modSp add">
        <pc:chgData name="Stella Rübsaam" userId="7b2e2e6a438e80bc" providerId="LiveId" clId="{6A67A225-5094-4837-BE04-CFF8CB23344F}" dt="2020-06-11T08:32:58.050" v="895" actId="14100"/>
        <pc:sldMkLst>
          <pc:docMk/>
          <pc:sldMk cId="4236524995" sldId="268"/>
        </pc:sldMkLst>
        <pc:spChg chg="del">
          <ac:chgData name="Stella Rübsaam" userId="7b2e2e6a438e80bc" providerId="LiveId" clId="{6A67A225-5094-4837-BE04-CFF8CB23344F}" dt="2020-06-11T08:32:46.611" v="889" actId="478"/>
          <ac:spMkLst>
            <pc:docMk/>
            <pc:sldMk cId="4236524995" sldId="268"/>
            <ac:spMk id="9" creationId="{D4C719A7-2717-4306-9D99-7A8A330F8117}"/>
          </ac:spMkLst>
        </pc:spChg>
        <pc:picChg chg="del">
          <ac:chgData name="Stella Rübsaam" userId="7b2e2e6a438e80bc" providerId="LiveId" clId="{6A67A225-5094-4837-BE04-CFF8CB23344F}" dt="2020-06-11T08:32:47.135" v="890" actId="478"/>
          <ac:picMkLst>
            <pc:docMk/>
            <pc:sldMk cId="4236524995" sldId="268"/>
            <ac:picMk id="3" creationId="{729514DC-ABAA-415F-87BB-30DCD284F2FA}"/>
          </ac:picMkLst>
        </pc:picChg>
        <pc:picChg chg="add mod">
          <ac:chgData name="Stella Rübsaam" userId="7b2e2e6a438e80bc" providerId="LiveId" clId="{6A67A225-5094-4837-BE04-CFF8CB23344F}" dt="2020-06-11T08:32:58.050" v="895" actId="14100"/>
          <ac:picMkLst>
            <pc:docMk/>
            <pc:sldMk cId="4236524995" sldId="268"/>
            <ac:picMk id="4" creationId="{C57E0E15-7E3A-490B-8BA9-BFA558CC2913}"/>
          </ac:picMkLst>
        </pc:picChg>
      </pc:sldChg>
      <pc:sldChg chg="addSp delSp modSp add">
        <pc:chgData name="Stella Rübsaam" userId="7b2e2e6a438e80bc" providerId="LiveId" clId="{6A67A225-5094-4837-BE04-CFF8CB23344F}" dt="2020-06-11T09:31:08.579" v="1492" actId="20577"/>
        <pc:sldMkLst>
          <pc:docMk/>
          <pc:sldMk cId="39726774" sldId="269"/>
        </pc:sldMkLst>
        <pc:spChg chg="mod">
          <ac:chgData name="Stella Rübsaam" userId="7b2e2e6a438e80bc" providerId="LiveId" clId="{6A67A225-5094-4837-BE04-CFF8CB23344F}" dt="2020-06-11T09:31:08.579" v="1492" actId="20577"/>
          <ac:spMkLst>
            <pc:docMk/>
            <pc:sldMk cId="39726774" sldId="269"/>
            <ac:spMk id="15" creationId="{FE34E69F-3591-4304-8D44-1E521D94D6B0}"/>
          </ac:spMkLst>
        </pc:spChg>
        <pc:picChg chg="add mod">
          <ac:chgData name="Stella Rübsaam" userId="7b2e2e6a438e80bc" providerId="LiveId" clId="{6A67A225-5094-4837-BE04-CFF8CB23344F}" dt="2020-06-11T09:07:06.058" v="1012" actId="1076"/>
          <ac:picMkLst>
            <pc:docMk/>
            <pc:sldMk cId="39726774" sldId="269"/>
            <ac:picMk id="2" creationId="{933DE3F9-B6EF-4EFA-A8E6-05B0CF5F6648}"/>
          </ac:picMkLst>
        </pc:picChg>
        <pc:picChg chg="del">
          <ac:chgData name="Stella Rübsaam" userId="7b2e2e6a438e80bc" providerId="LiveId" clId="{6A67A225-5094-4837-BE04-CFF8CB23344F}" dt="2020-06-11T09:06:53.336" v="1005" actId="478"/>
          <ac:picMkLst>
            <pc:docMk/>
            <pc:sldMk cId="39726774" sldId="269"/>
            <ac:picMk id="3" creationId="{2F9BC74C-E1E1-425D-95B5-22D87A84CCA7}"/>
          </ac:picMkLst>
        </pc:picChg>
        <pc:picChg chg="del">
          <ac:chgData name="Stella Rübsaam" userId="7b2e2e6a438e80bc" providerId="LiveId" clId="{6A67A225-5094-4837-BE04-CFF8CB23344F}" dt="2020-06-11T09:06:53.931" v="1006" actId="478"/>
          <ac:picMkLst>
            <pc:docMk/>
            <pc:sldMk cId="39726774" sldId="269"/>
            <ac:picMk id="6" creationId="{35AFA552-E70F-42BF-9DF5-EBE593CB68F5}"/>
          </ac:picMkLst>
        </pc:picChg>
      </pc:sldChg>
      <pc:sldChg chg="delSp modSp add ord">
        <pc:chgData name="Stella Rübsaam" userId="7b2e2e6a438e80bc" providerId="LiveId" clId="{6A67A225-5094-4837-BE04-CFF8CB23344F}" dt="2020-06-11T09:31:38.775" v="1508" actId="20577"/>
        <pc:sldMkLst>
          <pc:docMk/>
          <pc:sldMk cId="4030676580" sldId="270"/>
        </pc:sldMkLst>
        <pc:spChg chg="mod">
          <ac:chgData name="Stella Rübsaam" userId="7b2e2e6a438e80bc" providerId="LiveId" clId="{6A67A225-5094-4837-BE04-CFF8CB23344F}" dt="2020-06-11T09:31:38.775" v="1508" actId="20577"/>
          <ac:spMkLst>
            <pc:docMk/>
            <pc:sldMk cId="4030676580" sldId="270"/>
            <ac:spMk id="20" creationId="{6165DF92-C794-4D5E-980D-71A988894891}"/>
          </ac:spMkLst>
        </pc:spChg>
        <pc:spChg chg="del">
          <ac:chgData name="Stella Rübsaam" userId="7b2e2e6a438e80bc" providerId="LiveId" clId="{6A67A225-5094-4837-BE04-CFF8CB23344F}" dt="2020-06-11T09:17:06.573" v="1171" actId="478"/>
          <ac:spMkLst>
            <pc:docMk/>
            <pc:sldMk cId="4030676580" sldId="270"/>
            <ac:spMk id="22" creationId="{F9D49589-9639-4300-B493-11A6C7BEB29B}"/>
          </ac:spMkLst>
        </pc:spChg>
        <pc:spChg chg="del mod">
          <ac:chgData name="Stella Rübsaam" userId="7b2e2e6a438e80bc" providerId="LiveId" clId="{6A67A225-5094-4837-BE04-CFF8CB23344F}" dt="2020-06-11T09:17:09.324" v="1174" actId="478"/>
          <ac:spMkLst>
            <pc:docMk/>
            <pc:sldMk cId="4030676580" sldId="270"/>
            <ac:spMk id="23" creationId="{EFE7E431-AEDA-43D8-862E-481E5836C7D0}"/>
          </ac:spMkLst>
        </pc:spChg>
        <pc:picChg chg="del">
          <ac:chgData name="Stella Rübsaam" userId="7b2e2e6a438e80bc" providerId="LiveId" clId="{6A67A225-5094-4837-BE04-CFF8CB23344F}" dt="2020-06-11T09:17:07.020" v="1172" actId="478"/>
          <ac:picMkLst>
            <pc:docMk/>
            <pc:sldMk cId="4030676580" sldId="270"/>
            <ac:picMk id="21" creationId="{8B4B9C9B-013D-4907-83C0-E58A272303B9}"/>
          </ac:picMkLst>
        </pc:picChg>
      </pc:sldChg>
      <pc:sldChg chg="addSp delSp modSp add">
        <pc:chgData name="Stella Rübsaam" userId="7b2e2e6a438e80bc" providerId="LiveId" clId="{6A67A225-5094-4837-BE04-CFF8CB23344F}" dt="2020-06-11T09:29:59.583" v="1454" actId="20577"/>
        <pc:sldMkLst>
          <pc:docMk/>
          <pc:sldMk cId="184276535" sldId="271"/>
        </pc:sldMkLst>
        <pc:spChg chg="mod">
          <ac:chgData name="Stella Rübsaam" userId="7b2e2e6a438e80bc" providerId="LiveId" clId="{6A67A225-5094-4837-BE04-CFF8CB23344F}" dt="2020-06-11T09:29:59.583" v="1454" actId="20577"/>
          <ac:spMkLst>
            <pc:docMk/>
            <pc:sldMk cId="184276535" sldId="271"/>
            <ac:spMk id="20" creationId="{6165DF92-C794-4D5E-980D-71A988894891}"/>
          </ac:spMkLst>
        </pc:spChg>
        <pc:picChg chg="add mod">
          <ac:chgData name="Stella Rübsaam" userId="7b2e2e6a438e80bc" providerId="LiveId" clId="{6A67A225-5094-4837-BE04-CFF8CB23344F}" dt="2020-06-11T09:29:16.007" v="1337" actId="1076"/>
          <ac:picMkLst>
            <pc:docMk/>
            <pc:sldMk cId="184276535" sldId="271"/>
            <ac:picMk id="3" creationId="{97728AA5-BAF3-47D2-A912-B669640DE058}"/>
          </ac:picMkLst>
        </pc:picChg>
        <pc:picChg chg="del">
          <ac:chgData name="Stella Rübsaam" userId="7b2e2e6a438e80bc" providerId="LiveId" clId="{6A67A225-5094-4837-BE04-CFF8CB23344F}" dt="2020-06-11T09:28:54.402" v="1330" actId="478"/>
          <ac:picMkLst>
            <pc:docMk/>
            <pc:sldMk cId="184276535" sldId="271"/>
            <ac:picMk id="4" creationId="{0514249D-830C-46EE-A2EA-523FA8326D66}"/>
          </ac:picMkLst>
        </pc:picChg>
      </pc:sldChg>
      <pc:sldChg chg="addSp delSp modSp add">
        <pc:chgData name="Stella Rübsaam" userId="7b2e2e6a438e80bc" providerId="LiveId" clId="{6A67A225-5094-4837-BE04-CFF8CB23344F}" dt="2020-06-11T09:42:01.428" v="2174" actId="14100"/>
        <pc:sldMkLst>
          <pc:docMk/>
          <pc:sldMk cId="634752712" sldId="272"/>
        </pc:sldMkLst>
        <pc:spChg chg="mod">
          <ac:chgData name="Stella Rübsaam" userId="7b2e2e6a438e80bc" providerId="LiveId" clId="{6A67A225-5094-4837-BE04-CFF8CB23344F}" dt="2020-06-11T09:33:53.270" v="1542" actId="20577"/>
          <ac:spMkLst>
            <pc:docMk/>
            <pc:sldMk cId="634752712" sldId="272"/>
            <ac:spMk id="8" creationId="{96CDA17D-7319-4556-AED7-A34AF025DB3F}"/>
          </ac:spMkLst>
        </pc:spChg>
        <pc:spChg chg="mod">
          <ac:chgData name="Stella Rübsaam" userId="7b2e2e6a438e80bc" providerId="LiveId" clId="{6A67A225-5094-4837-BE04-CFF8CB23344F}" dt="2020-06-11T09:39:14.867" v="1916" actId="20577"/>
          <ac:spMkLst>
            <pc:docMk/>
            <pc:sldMk cId="634752712" sldId="272"/>
            <ac:spMk id="9" creationId="{D4C719A7-2717-4306-9D99-7A8A330F8117}"/>
          </ac:spMkLst>
        </pc:spChg>
        <pc:spChg chg="add mod">
          <ac:chgData name="Stella Rübsaam" userId="7b2e2e6a438e80bc" providerId="LiveId" clId="{6A67A225-5094-4837-BE04-CFF8CB23344F}" dt="2020-06-11T09:41:13.392" v="2168" actId="20577"/>
          <ac:spMkLst>
            <pc:docMk/>
            <pc:sldMk cId="634752712" sldId="272"/>
            <ac:spMk id="10" creationId="{92CE7E20-D477-448E-BE89-865FA2AF114C}"/>
          </ac:spMkLst>
        </pc:spChg>
        <pc:spChg chg="del">
          <ac:chgData name="Stella Rübsaam" userId="7b2e2e6a438e80bc" providerId="LiveId" clId="{6A67A225-5094-4837-BE04-CFF8CB23344F}" dt="2020-06-11T09:33:41.168" v="1513" actId="478"/>
          <ac:spMkLst>
            <pc:docMk/>
            <pc:sldMk cId="634752712" sldId="272"/>
            <ac:spMk id="11" creationId="{73828332-F195-47A4-9507-356991141E96}"/>
          </ac:spMkLst>
        </pc:spChg>
        <pc:spChg chg="del">
          <ac:chgData name="Stella Rübsaam" userId="7b2e2e6a438e80bc" providerId="LiveId" clId="{6A67A225-5094-4837-BE04-CFF8CB23344F}" dt="2020-06-11T09:33:43.062" v="1514" actId="478"/>
          <ac:spMkLst>
            <pc:docMk/>
            <pc:sldMk cId="634752712" sldId="272"/>
            <ac:spMk id="13" creationId="{7B4B52D2-8DDC-4811-9869-4E246C3D9E50}"/>
          </ac:spMkLst>
        </pc:spChg>
        <pc:picChg chg="add mod">
          <ac:chgData name="Stella Rübsaam" userId="7b2e2e6a438e80bc" providerId="LiveId" clId="{6A67A225-5094-4837-BE04-CFF8CB23344F}" dt="2020-06-11T09:42:01.428" v="2174" actId="14100"/>
          <ac:picMkLst>
            <pc:docMk/>
            <pc:sldMk cId="634752712" sldId="272"/>
            <ac:picMk id="3" creationId="{F573CCCF-7852-4571-AA34-62C993F8598B}"/>
          </ac:picMkLst>
        </pc:picChg>
        <pc:picChg chg="del">
          <ac:chgData name="Stella Rübsaam" userId="7b2e2e6a438e80bc" providerId="LiveId" clId="{6A67A225-5094-4837-BE04-CFF8CB23344F}" dt="2020-06-11T09:33:37.432" v="1510" actId="478"/>
          <ac:picMkLst>
            <pc:docMk/>
            <pc:sldMk cId="634752712" sldId="272"/>
            <ac:picMk id="14" creationId="{2F38F7C1-E2DB-4E87-8BA8-1518CD0C1B20}"/>
          </ac:picMkLst>
        </pc:picChg>
        <pc:picChg chg="del">
          <ac:chgData name="Stella Rübsaam" userId="7b2e2e6a438e80bc" providerId="LiveId" clId="{6A67A225-5094-4837-BE04-CFF8CB23344F}" dt="2020-06-11T09:33:38.282" v="1512" actId="478"/>
          <ac:picMkLst>
            <pc:docMk/>
            <pc:sldMk cId="634752712" sldId="272"/>
            <ac:picMk id="20" creationId="{E8C851E4-DF9E-40C1-835A-93D29CE7F6D0}"/>
          </ac:picMkLst>
        </pc:picChg>
        <pc:picChg chg="del">
          <ac:chgData name="Stella Rübsaam" userId="7b2e2e6a438e80bc" providerId="LiveId" clId="{6A67A225-5094-4837-BE04-CFF8CB23344F}" dt="2020-06-11T09:33:37.836" v="1511" actId="478"/>
          <ac:picMkLst>
            <pc:docMk/>
            <pc:sldMk cId="634752712" sldId="272"/>
            <ac:picMk id="22" creationId="{354D3D86-27B3-4E74-8314-D6C72A765F7D}"/>
          </ac:picMkLst>
        </pc:picChg>
      </pc:sldChg>
    </pc:docChg>
  </pc:docChgLst>
  <pc:docChgLst>
    <pc:chgData name="Stella Rübsaam" userId="S::26548@ma-web.nl::cccd1541-1d8a-45d9-8d5d-096374bd534d" providerId="AD" clId="Web-{348EB9D1-8B7E-455E-AC05-077467728DF4}"/>
    <pc:docChg chg="modSld">
      <pc:chgData name="Stella Rübsaam" userId="S::26548@ma-web.nl::cccd1541-1d8a-45d9-8d5d-096374bd534d" providerId="AD" clId="Web-{348EB9D1-8B7E-455E-AC05-077467728DF4}" dt="2020-06-12T07:26:48.711" v="14" actId="20577"/>
      <pc:docMkLst>
        <pc:docMk/>
      </pc:docMkLst>
      <pc:sldChg chg="modSp">
        <pc:chgData name="Stella Rübsaam" userId="S::26548@ma-web.nl::cccd1541-1d8a-45d9-8d5d-096374bd534d" providerId="AD" clId="Web-{348EB9D1-8B7E-455E-AC05-077467728DF4}" dt="2020-06-12T07:26:46.117" v="12" actId="20577"/>
        <pc:sldMkLst>
          <pc:docMk/>
          <pc:sldMk cId="4236524995" sldId="268"/>
        </pc:sldMkLst>
        <pc:spChg chg="mod">
          <ac:chgData name="Stella Rübsaam" userId="S::26548@ma-web.nl::cccd1541-1d8a-45d9-8d5d-096374bd534d" providerId="AD" clId="Web-{348EB9D1-8B7E-455E-AC05-077467728DF4}" dt="2020-06-12T07:26:46.117" v="12" actId="20577"/>
          <ac:spMkLst>
            <pc:docMk/>
            <pc:sldMk cId="4236524995" sldId="268"/>
            <ac:spMk id="8" creationId="{96CDA17D-7319-4556-AED7-A34AF025DB3F}"/>
          </ac:spMkLst>
        </pc:spChg>
      </pc:sldChg>
    </pc:docChg>
  </pc:docChgLst>
</pc:chgInfo>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jpeg>
</file>

<file path=ppt/media/image25.jpeg>
</file>

<file path=ppt/media/image3.jpeg>
</file>

<file path=ppt/media/image4.gif>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67CE6D-2E86-4E88-BE0A-8129A140540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nl-NL"/>
          </a:p>
        </p:txBody>
      </p:sp>
      <p:sp>
        <p:nvSpPr>
          <p:cNvPr id="3" name="Subtitle 2">
            <a:extLst>
              <a:ext uri="{FF2B5EF4-FFF2-40B4-BE49-F238E27FC236}">
                <a16:creationId xmlns:a16="http://schemas.microsoft.com/office/drawing/2014/main" id="{4600C12E-6EBF-4D47-B5F7-CBA84CF6ACE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nl-NL"/>
          </a:p>
        </p:txBody>
      </p:sp>
      <p:sp>
        <p:nvSpPr>
          <p:cNvPr id="4" name="Date Placeholder 3">
            <a:extLst>
              <a:ext uri="{FF2B5EF4-FFF2-40B4-BE49-F238E27FC236}">
                <a16:creationId xmlns:a16="http://schemas.microsoft.com/office/drawing/2014/main" id="{3A111AA7-48C4-405E-959B-D818F6A7520C}"/>
              </a:ext>
            </a:extLst>
          </p:cNvPr>
          <p:cNvSpPr>
            <a:spLocks noGrp="1"/>
          </p:cNvSpPr>
          <p:nvPr>
            <p:ph type="dt" sz="half" idx="10"/>
          </p:nvPr>
        </p:nvSpPr>
        <p:spPr/>
        <p:txBody>
          <a:bodyPr/>
          <a:lstStyle/>
          <a:p>
            <a:fld id="{72E70C6B-A7CD-4C46-9F48-8F7F1E154C2D}" type="datetimeFigureOut">
              <a:rPr lang="nl-NL" smtClean="0"/>
              <a:t>12-6-2020</a:t>
            </a:fld>
            <a:endParaRPr lang="nl-NL"/>
          </a:p>
        </p:txBody>
      </p:sp>
      <p:sp>
        <p:nvSpPr>
          <p:cNvPr id="5" name="Footer Placeholder 4">
            <a:extLst>
              <a:ext uri="{FF2B5EF4-FFF2-40B4-BE49-F238E27FC236}">
                <a16:creationId xmlns:a16="http://schemas.microsoft.com/office/drawing/2014/main" id="{7CF0661C-F954-424D-B2AD-04F58D8E365D}"/>
              </a:ext>
            </a:extLst>
          </p:cNvPr>
          <p:cNvSpPr>
            <a:spLocks noGrp="1"/>
          </p:cNvSpPr>
          <p:nvPr>
            <p:ph type="ftr" sz="quarter" idx="11"/>
          </p:nvPr>
        </p:nvSpPr>
        <p:spPr/>
        <p:txBody>
          <a:bodyPr/>
          <a:lstStyle/>
          <a:p>
            <a:endParaRPr lang="nl-NL"/>
          </a:p>
        </p:txBody>
      </p:sp>
      <p:sp>
        <p:nvSpPr>
          <p:cNvPr id="6" name="Slide Number Placeholder 5">
            <a:extLst>
              <a:ext uri="{FF2B5EF4-FFF2-40B4-BE49-F238E27FC236}">
                <a16:creationId xmlns:a16="http://schemas.microsoft.com/office/drawing/2014/main" id="{DA1BB1DA-81E6-4FC7-B321-95B349DC690D}"/>
              </a:ext>
            </a:extLst>
          </p:cNvPr>
          <p:cNvSpPr>
            <a:spLocks noGrp="1"/>
          </p:cNvSpPr>
          <p:nvPr>
            <p:ph type="sldNum" sz="quarter" idx="12"/>
          </p:nvPr>
        </p:nvSpPr>
        <p:spPr/>
        <p:txBody>
          <a:bodyPr/>
          <a:lstStyle/>
          <a:p>
            <a:fld id="{EDE27503-77DB-41FC-8F2F-8C2C6DB2193E}" type="slidenum">
              <a:rPr lang="nl-NL" smtClean="0"/>
              <a:t>‹#›</a:t>
            </a:fld>
            <a:endParaRPr lang="nl-NL"/>
          </a:p>
        </p:txBody>
      </p:sp>
    </p:spTree>
    <p:extLst>
      <p:ext uri="{BB962C8B-B14F-4D97-AF65-F5344CB8AC3E}">
        <p14:creationId xmlns:p14="http://schemas.microsoft.com/office/powerpoint/2010/main" val="19769537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C6C3B0-4A55-4D0F-B7AB-66643691755C}"/>
              </a:ext>
            </a:extLst>
          </p:cNvPr>
          <p:cNvSpPr>
            <a:spLocks noGrp="1"/>
          </p:cNvSpPr>
          <p:nvPr>
            <p:ph type="title"/>
          </p:nvPr>
        </p:nvSpPr>
        <p:spPr/>
        <p:txBody>
          <a:bodyPr/>
          <a:lstStyle/>
          <a:p>
            <a:r>
              <a:rPr lang="en-US"/>
              <a:t>Click to edit Master title style</a:t>
            </a:r>
            <a:endParaRPr lang="nl-NL"/>
          </a:p>
        </p:txBody>
      </p:sp>
      <p:sp>
        <p:nvSpPr>
          <p:cNvPr id="3" name="Vertical Text Placeholder 2">
            <a:extLst>
              <a:ext uri="{FF2B5EF4-FFF2-40B4-BE49-F238E27FC236}">
                <a16:creationId xmlns:a16="http://schemas.microsoft.com/office/drawing/2014/main" id="{474BD168-A289-4521-9E67-86CCD1AAC28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4" name="Date Placeholder 3">
            <a:extLst>
              <a:ext uri="{FF2B5EF4-FFF2-40B4-BE49-F238E27FC236}">
                <a16:creationId xmlns:a16="http://schemas.microsoft.com/office/drawing/2014/main" id="{DF758EB6-D5A3-4291-9686-F33B2D6EBD35}"/>
              </a:ext>
            </a:extLst>
          </p:cNvPr>
          <p:cNvSpPr>
            <a:spLocks noGrp="1"/>
          </p:cNvSpPr>
          <p:nvPr>
            <p:ph type="dt" sz="half" idx="10"/>
          </p:nvPr>
        </p:nvSpPr>
        <p:spPr/>
        <p:txBody>
          <a:bodyPr/>
          <a:lstStyle/>
          <a:p>
            <a:fld id="{72E70C6B-A7CD-4C46-9F48-8F7F1E154C2D}" type="datetimeFigureOut">
              <a:rPr lang="nl-NL" smtClean="0"/>
              <a:t>12-6-2020</a:t>
            </a:fld>
            <a:endParaRPr lang="nl-NL"/>
          </a:p>
        </p:txBody>
      </p:sp>
      <p:sp>
        <p:nvSpPr>
          <p:cNvPr id="5" name="Footer Placeholder 4">
            <a:extLst>
              <a:ext uri="{FF2B5EF4-FFF2-40B4-BE49-F238E27FC236}">
                <a16:creationId xmlns:a16="http://schemas.microsoft.com/office/drawing/2014/main" id="{09FFC826-4C5F-4E3D-A35F-B44D173A191A}"/>
              </a:ext>
            </a:extLst>
          </p:cNvPr>
          <p:cNvSpPr>
            <a:spLocks noGrp="1"/>
          </p:cNvSpPr>
          <p:nvPr>
            <p:ph type="ftr" sz="quarter" idx="11"/>
          </p:nvPr>
        </p:nvSpPr>
        <p:spPr/>
        <p:txBody>
          <a:bodyPr/>
          <a:lstStyle/>
          <a:p>
            <a:endParaRPr lang="nl-NL"/>
          </a:p>
        </p:txBody>
      </p:sp>
      <p:sp>
        <p:nvSpPr>
          <p:cNvPr id="6" name="Slide Number Placeholder 5">
            <a:extLst>
              <a:ext uri="{FF2B5EF4-FFF2-40B4-BE49-F238E27FC236}">
                <a16:creationId xmlns:a16="http://schemas.microsoft.com/office/drawing/2014/main" id="{C23FF0AF-61CE-496B-BE21-F7DEB8CE8BEF}"/>
              </a:ext>
            </a:extLst>
          </p:cNvPr>
          <p:cNvSpPr>
            <a:spLocks noGrp="1"/>
          </p:cNvSpPr>
          <p:nvPr>
            <p:ph type="sldNum" sz="quarter" idx="12"/>
          </p:nvPr>
        </p:nvSpPr>
        <p:spPr/>
        <p:txBody>
          <a:bodyPr/>
          <a:lstStyle/>
          <a:p>
            <a:fld id="{EDE27503-77DB-41FC-8F2F-8C2C6DB2193E}" type="slidenum">
              <a:rPr lang="nl-NL" smtClean="0"/>
              <a:t>‹#›</a:t>
            </a:fld>
            <a:endParaRPr lang="nl-NL"/>
          </a:p>
        </p:txBody>
      </p:sp>
    </p:spTree>
    <p:extLst>
      <p:ext uri="{BB962C8B-B14F-4D97-AF65-F5344CB8AC3E}">
        <p14:creationId xmlns:p14="http://schemas.microsoft.com/office/powerpoint/2010/main" val="31330875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74EB7D7-D76D-4500-BF85-178E888E2BF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nl-NL"/>
          </a:p>
        </p:txBody>
      </p:sp>
      <p:sp>
        <p:nvSpPr>
          <p:cNvPr id="3" name="Vertical Text Placeholder 2">
            <a:extLst>
              <a:ext uri="{FF2B5EF4-FFF2-40B4-BE49-F238E27FC236}">
                <a16:creationId xmlns:a16="http://schemas.microsoft.com/office/drawing/2014/main" id="{D151482E-F9A6-4416-BE06-9EF4E4A57FF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4" name="Date Placeholder 3">
            <a:extLst>
              <a:ext uri="{FF2B5EF4-FFF2-40B4-BE49-F238E27FC236}">
                <a16:creationId xmlns:a16="http://schemas.microsoft.com/office/drawing/2014/main" id="{8E872ECC-9D1B-4973-B7FF-C5AD118BD051}"/>
              </a:ext>
            </a:extLst>
          </p:cNvPr>
          <p:cNvSpPr>
            <a:spLocks noGrp="1"/>
          </p:cNvSpPr>
          <p:nvPr>
            <p:ph type="dt" sz="half" idx="10"/>
          </p:nvPr>
        </p:nvSpPr>
        <p:spPr/>
        <p:txBody>
          <a:bodyPr/>
          <a:lstStyle/>
          <a:p>
            <a:fld id="{72E70C6B-A7CD-4C46-9F48-8F7F1E154C2D}" type="datetimeFigureOut">
              <a:rPr lang="nl-NL" smtClean="0"/>
              <a:t>12-6-2020</a:t>
            </a:fld>
            <a:endParaRPr lang="nl-NL"/>
          </a:p>
        </p:txBody>
      </p:sp>
      <p:sp>
        <p:nvSpPr>
          <p:cNvPr id="5" name="Footer Placeholder 4">
            <a:extLst>
              <a:ext uri="{FF2B5EF4-FFF2-40B4-BE49-F238E27FC236}">
                <a16:creationId xmlns:a16="http://schemas.microsoft.com/office/drawing/2014/main" id="{B4F6F4C0-4F9B-489E-BF3E-73ED764CEFD3}"/>
              </a:ext>
            </a:extLst>
          </p:cNvPr>
          <p:cNvSpPr>
            <a:spLocks noGrp="1"/>
          </p:cNvSpPr>
          <p:nvPr>
            <p:ph type="ftr" sz="quarter" idx="11"/>
          </p:nvPr>
        </p:nvSpPr>
        <p:spPr/>
        <p:txBody>
          <a:bodyPr/>
          <a:lstStyle/>
          <a:p>
            <a:endParaRPr lang="nl-NL"/>
          </a:p>
        </p:txBody>
      </p:sp>
      <p:sp>
        <p:nvSpPr>
          <p:cNvPr id="6" name="Slide Number Placeholder 5">
            <a:extLst>
              <a:ext uri="{FF2B5EF4-FFF2-40B4-BE49-F238E27FC236}">
                <a16:creationId xmlns:a16="http://schemas.microsoft.com/office/drawing/2014/main" id="{61AA6BB7-8654-4DA2-8DCB-B9C472ECD76D}"/>
              </a:ext>
            </a:extLst>
          </p:cNvPr>
          <p:cNvSpPr>
            <a:spLocks noGrp="1"/>
          </p:cNvSpPr>
          <p:nvPr>
            <p:ph type="sldNum" sz="quarter" idx="12"/>
          </p:nvPr>
        </p:nvSpPr>
        <p:spPr/>
        <p:txBody>
          <a:bodyPr/>
          <a:lstStyle/>
          <a:p>
            <a:fld id="{EDE27503-77DB-41FC-8F2F-8C2C6DB2193E}" type="slidenum">
              <a:rPr lang="nl-NL" smtClean="0"/>
              <a:t>‹#›</a:t>
            </a:fld>
            <a:endParaRPr lang="nl-NL"/>
          </a:p>
        </p:txBody>
      </p:sp>
    </p:spTree>
    <p:extLst>
      <p:ext uri="{BB962C8B-B14F-4D97-AF65-F5344CB8AC3E}">
        <p14:creationId xmlns:p14="http://schemas.microsoft.com/office/powerpoint/2010/main" val="27626483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2B70A3-7DDD-48E9-A2B8-F98060A2B32F}"/>
              </a:ext>
            </a:extLst>
          </p:cNvPr>
          <p:cNvSpPr>
            <a:spLocks noGrp="1"/>
          </p:cNvSpPr>
          <p:nvPr>
            <p:ph type="title"/>
          </p:nvPr>
        </p:nvSpPr>
        <p:spPr/>
        <p:txBody>
          <a:bodyPr/>
          <a:lstStyle/>
          <a:p>
            <a:r>
              <a:rPr lang="en-US"/>
              <a:t>Click to edit Master title style</a:t>
            </a:r>
            <a:endParaRPr lang="nl-NL"/>
          </a:p>
        </p:txBody>
      </p:sp>
      <p:sp>
        <p:nvSpPr>
          <p:cNvPr id="3" name="Content Placeholder 2">
            <a:extLst>
              <a:ext uri="{FF2B5EF4-FFF2-40B4-BE49-F238E27FC236}">
                <a16:creationId xmlns:a16="http://schemas.microsoft.com/office/drawing/2014/main" id="{581A8D06-9F82-4772-826D-24836C8EE28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4" name="Date Placeholder 3">
            <a:extLst>
              <a:ext uri="{FF2B5EF4-FFF2-40B4-BE49-F238E27FC236}">
                <a16:creationId xmlns:a16="http://schemas.microsoft.com/office/drawing/2014/main" id="{538CDEB2-6831-4F28-872A-D775FFB553C8}"/>
              </a:ext>
            </a:extLst>
          </p:cNvPr>
          <p:cNvSpPr>
            <a:spLocks noGrp="1"/>
          </p:cNvSpPr>
          <p:nvPr>
            <p:ph type="dt" sz="half" idx="10"/>
          </p:nvPr>
        </p:nvSpPr>
        <p:spPr/>
        <p:txBody>
          <a:bodyPr/>
          <a:lstStyle/>
          <a:p>
            <a:fld id="{72E70C6B-A7CD-4C46-9F48-8F7F1E154C2D}" type="datetimeFigureOut">
              <a:rPr lang="nl-NL" smtClean="0"/>
              <a:t>12-6-2020</a:t>
            </a:fld>
            <a:endParaRPr lang="nl-NL"/>
          </a:p>
        </p:txBody>
      </p:sp>
      <p:sp>
        <p:nvSpPr>
          <p:cNvPr id="5" name="Footer Placeholder 4">
            <a:extLst>
              <a:ext uri="{FF2B5EF4-FFF2-40B4-BE49-F238E27FC236}">
                <a16:creationId xmlns:a16="http://schemas.microsoft.com/office/drawing/2014/main" id="{C5295845-CA39-47A4-ACD5-3E6C05C50B5F}"/>
              </a:ext>
            </a:extLst>
          </p:cNvPr>
          <p:cNvSpPr>
            <a:spLocks noGrp="1"/>
          </p:cNvSpPr>
          <p:nvPr>
            <p:ph type="ftr" sz="quarter" idx="11"/>
          </p:nvPr>
        </p:nvSpPr>
        <p:spPr/>
        <p:txBody>
          <a:bodyPr/>
          <a:lstStyle/>
          <a:p>
            <a:endParaRPr lang="nl-NL"/>
          </a:p>
        </p:txBody>
      </p:sp>
      <p:sp>
        <p:nvSpPr>
          <p:cNvPr id="6" name="Slide Number Placeholder 5">
            <a:extLst>
              <a:ext uri="{FF2B5EF4-FFF2-40B4-BE49-F238E27FC236}">
                <a16:creationId xmlns:a16="http://schemas.microsoft.com/office/drawing/2014/main" id="{334EAE92-4EF2-4596-8522-DB3A75C216E7}"/>
              </a:ext>
            </a:extLst>
          </p:cNvPr>
          <p:cNvSpPr>
            <a:spLocks noGrp="1"/>
          </p:cNvSpPr>
          <p:nvPr>
            <p:ph type="sldNum" sz="quarter" idx="12"/>
          </p:nvPr>
        </p:nvSpPr>
        <p:spPr/>
        <p:txBody>
          <a:bodyPr/>
          <a:lstStyle/>
          <a:p>
            <a:fld id="{EDE27503-77DB-41FC-8F2F-8C2C6DB2193E}" type="slidenum">
              <a:rPr lang="nl-NL" smtClean="0"/>
              <a:t>‹#›</a:t>
            </a:fld>
            <a:endParaRPr lang="nl-NL"/>
          </a:p>
        </p:txBody>
      </p:sp>
    </p:spTree>
    <p:extLst>
      <p:ext uri="{BB962C8B-B14F-4D97-AF65-F5344CB8AC3E}">
        <p14:creationId xmlns:p14="http://schemas.microsoft.com/office/powerpoint/2010/main" val="8260121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5A3116-5832-4AAC-B31B-1B3BF606FA7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nl-NL"/>
          </a:p>
        </p:txBody>
      </p:sp>
      <p:sp>
        <p:nvSpPr>
          <p:cNvPr id="3" name="Text Placeholder 2">
            <a:extLst>
              <a:ext uri="{FF2B5EF4-FFF2-40B4-BE49-F238E27FC236}">
                <a16:creationId xmlns:a16="http://schemas.microsoft.com/office/drawing/2014/main" id="{D4B3A218-CFFD-48BB-9C5D-B7C774E61CF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078E23D-1410-44ED-B708-C62ED1993C90}"/>
              </a:ext>
            </a:extLst>
          </p:cNvPr>
          <p:cNvSpPr>
            <a:spLocks noGrp="1"/>
          </p:cNvSpPr>
          <p:nvPr>
            <p:ph type="dt" sz="half" idx="10"/>
          </p:nvPr>
        </p:nvSpPr>
        <p:spPr/>
        <p:txBody>
          <a:bodyPr/>
          <a:lstStyle/>
          <a:p>
            <a:fld id="{72E70C6B-A7CD-4C46-9F48-8F7F1E154C2D}" type="datetimeFigureOut">
              <a:rPr lang="nl-NL" smtClean="0"/>
              <a:t>12-6-2020</a:t>
            </a:fld>
            <a:endParaRPr lang="nl-NL"/>
          </a:p>
        </p:txBody>
      </p:sp>
      <p:sp>
        <p:nvSpPr>
          <p:cNvPr id="5" name="Footer Placeholder 4">
            <a:extLst>
              <a:ext uri="{FF2B5EF4-FFF2-40B4-BE49-F238E27FC236}">
                <a16:creationId xmlns:a16="http://schemas.microsoft.com/office/drawing/2014/main" id="{9B2B776D-63E5-4940-B82E-E590BE35C258}"/>
              </a:ext>
            </a:extLst>
          </p:cNvPr>
          <p:cNvSpPr>
            <a:spLocks noGrp="1"/>
          </p:cNvSpPr>
          <p:nvPr>
            <p:ph type="ftr" sz="quarter" idx="11"/>
          </p:nvPr>
        </p:nvSpPr>
        <p:spPr/>
        <p:txBody>
          <a:bodyPr/>
          <a:lstStyle/>
          <a:p>
            <a:endParaRPr lang="nl-NL"/>
          </a:p>
        </p:txBody>
      </p:sp>
      <p:sp>
        <p:nvSpPr>
          <p:cNvPr id="6" name="Slide Number Placeholder 5">
            <a:extLst>
              <a:ext uri="{FF2B5EF4-FFF2-40B4-BE49-F238E27FC236}">
                <a16:creationId xmlns:a16="http://schemas.microsoft.com/office/drawing/2014/main" id="{37386816-2EF0-4075-850B-8238C785F762}"/>
              </a:ext>
            </a:extLst>
          </p:cNvPr>
          <p:cNvSpPr>
            <a:spLocks noGrp="1"/>
          </p:cNvSpPr>
          <p:nvPr>
            <p:ph type="sldNum" sz="quarter" idx="12"/>
          </p:nvPr>
        </p:nvSpPr>
        <p:spPr/>
        <p:txBody>
          <a:bodyPr/>
          <a:lstStyle/>
          <a:p>
            <a:fld id="{EDE27503-77DB-41FC-8F2F-8C2C6DB2193E}" type="slidenum">
              <a:rPr lang="nl-NL" smtClean="0"/>
              <a:t>‹#›</a:t>
            </a:fld>
            <a:endParaRPr lang="nl-NL"/>
          </a:p>
        </p:txBody>
      </p:sp>
    </p:spTree>
    <p:extLst>
      <p:ext uri="{BB962C8B-B14F-4D97-AF65-F5344CB8AC3E}">
        <p14:creationId xmlns:p14="http://schemas.microsoft.com/office/powerpoint/2010/main" val="33541863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D815FB-90C1-43F5-B169-7F07F0F9A8A0}"/>
              </a:ext>
            </a:extLst>
          </p:cNvPr>
          <p:cNvSpPr>
            <a:spLocks noGrp="1"/>
          </p:cNvSpPr>
          <p:nvPr>
            <p:ph type="title"/>
          </p:nvPr>
        </p:nvSpPr>
        <p:spPr/>
        <p:txBody>
          <a:bodyPr/>
          <a:lstStyle/>
          <a:p>
            <a:r>
              <a:rPr lang="en-US"/>
              <a:t>Click to edit Master title style</a:t>
            </a:r>
            <a:endParaRPr lang="nl-NL"/>
          </a:p>
        </p:txBody>
      </p:sp>
      <p:sp>
        <p:nvSpPr>
          <p:cNvPr id="3" name="Content Placeholder 2">
            <a:extLst>
              <a:ext uri="{FF2B5EF4-FFF2-40B4-BE49-F238E27FC236}">
                <a16:creationId xmlns:a16="http://schemas.microsoft.com/office/drawing/2014/main" id="{D0E16BBA-666C-47F8-B23B-AB06E0DE6FA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4" name="Content Placeholder 3">
            <a:extLst>
              <a:ext uri="{FF2B5EF4-FFF2-40B4-BE49-F238E27FC236}">
                <a16:creationId xmlns:a16="http://schemas.microsoft.com/office/drawing/2014/main" id="{0667DBEE-CA29-4E0C-A31C-4B24942FEF0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5" name="Date Placeholder 4">
            <a:extLst>
              <a:ext uri="{FF2B5EF4-FFF2-40B4-BE49-F238E27FC236}">
                <a16:creationId xmlns:a16="http://schemas.microsoft.com/office/drawing/2014/main" id="{C1091B58-7EE5-437B-953E-E139056BB4EB}"/>
              </a:ext>
            </a:extLst>
          </p:cNvPr>
          <p:cNvSpPr>
            <a:spLocks noGrp="1"/>
          </p:cNvSpPr>
          <p:nvPr>
            <p:ph type="dt" sz="half" idx="10"/>
          </p:nvPr>
        </p:nvSpPr>
        <p:spPr/>
        <p:txBody>
          <a:bodyPr/>
          <a:lstStyle/>
          <a:p>
            <a:fld id="{72E70C6B-A7CD-4C46-9F48-8F7F1E154C2D}" type="datetimeFigureOut">
              <a:rPr lang="nl-NL" smtClean="0"/>
              <a:t>12-6-2020</a:t>
            </a:fld>
            <a:endParaRPr lang="nl-NL"/>
          </a:p>
        </p:txBody>
      </p:sp>
      <p:sp>
        <p:nvSpPr>
          <p:cNvPr id="6" name="Footer Placeholder 5">
            <a:extLst>
              <a:ext uri="{FF2B5EF4-FFF2-40B4-BE49-F238E27FC236}">
                <a16:creationId xmlns:a16="http://schemas.microsoft.com/office/drawing/2014/main" id="{2C9C19DF-30AB-48D4-AC99-98326828240B}"/>
              </a:ext>
            </a:extLst>
          </p:cNvPr>
          <p:cNvSpPr>
            <a:spLocks noGrp="1"/>
          </p:cNvSpPr>
          <p:nvPr>
            <p:ph type="ftr" sz="quarter" idx="11"/>
          </p:nvPr>
        </p:nvSpPr>
        <p:spPr/>
        <p:txBody>
          <a:bodyPr/>
          <a:lstStyle/>
          <a:p>
            <a:endParaRPr lang="nl-NL"/>
          </a:p>
        </p:txBody>
      </p:sp>
      <p:sp>
        <p:nvSpPr>
          <p:cNvPr id="7" name="Slide Number Placeholder 6">
            <a:extLst>
              <a:ext uri="{FF2B5EF4-FFF2-40B4-BE49-F238E27FC236}">
                <a16:creationId xmlns:a16="http://schemas.microsoft.com/office/drawing/2014/main" id="{CA470189-5550-4FF8-98A2-8F8E56DA4A32}"/>
              </a:ext>
            </a:extLst>
          </p:cNvPr>
          <p:cNvSpPr>
            <a:spLocks noGrp="1"/>
          </p:cNvSpPr>
          <p:nvPr>
            <p:ph type="sldNum" sz="quarter" idx="12"/>
          </p:nvPr>
        </p:nvSpPr>
        <p:spPr/>
        <p:txBody>
          <a:bodyPr/>
          <a:lstStyle/>
          <a:p>
            <a:fld id="{EDE27503-77DB-41FC-8F2F-8C2C6DB2193E}" type="slidenum">
              <a:rPr lang="nl-NL" smtClean="0"/>
              <a:t>‹#›</a:t>
            </a:fld>
            <a:endParaRPr lang="nl-NL"/>
          </a:p>
        </p:txBody>
      </p:sp>
    </p:spTree>
    <p:extLst>
      <p:ext uri="{BB962C8B-B14F-4D97-AF65-F5344CB8AC3E}">
        <p14:creationId xmlns:p14="http://schemas.microsoft.com/office/powerpoint/2010/main" val="27050253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402F82-3471-4788-BF76-ED0F6082AAD7}"/>
              </a:ext>
            </a:extLst>
          </p:cNvPr>
          <p:cNvSpPr>
            <a:spLocks noGrp="1"/>
          </p:cNvSpPr>
          <p:nvPr>
            <p:ph type="title"/>
          </p:nvPr>
        </p:nvSpPr>
        <p:spPr>
          <a:xfrm>
            <a:off x="839788" y="365125"/>
            <a:ext cx="10515600" cy="1325563"/>
          </a:xfrm>
        </p:spPr>
        <p:txBody>
          <a:bodyPr/>
          <a:lstStyle/>
          <a:p>
            <a:r>
              <a:rPr lang="en-US"/>
              <a:t>Click to edit Master title style</a:t>
            </a:r>
            <a:endParaRPr lang="nl-NL"/>
          </a:p>
        </p:txBody>
      </p:sp>
      <p:sp>
        <p:nvSpPr>
          <p:cNvPr id="3" name="Text Placeholder 2">
            <a:extLst>
              <a:ext uri="{FF2B5EF4-FFF2-40B4-BE49-F238E27FC236}">
                <a16:creationId xmlns:a16="http://schemas.microsoft.com/office/drawing/2014/main" id="{74888FCD-AF66-41D3-8366-9FD287144FE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46B2950-3DE1-4735-A9C4-91275B5E27C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5" name="Text Placeholder 4">
            <a:extLst>
              <a:ext uri="{FF2B5EF4-FFF2-40B4-BE49-F238E27FC236}">
                <a16:creationId xmlns:a16="http://schemas.microsoft.com/office/drawing/2014/main" id="{E4549FAF-0427-4E0D-9EAC-17E0DB7E8F0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E9BC98C-1190-41C0-9E52-0660F6BBA32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7" name="Date Placeholder 6">
            <a:extLst>
              <a:ext uri="{FF2B5EF4-FFF2-40B4-BE49-F238E27FC236}">
                <a16:creationId xmlns:a16="http://schemas.microsoft.com/office/drawing/2014/main" id="{4B33FCA7-3D10-4BF4-8833-F7A0F6621116}"/>
              </a:ext>
            </a:extLst>
          </p:cNvPr>
          <p:cNvSpPr>
            <a:spLocks noGrp="1"/>
          </p:cNvSpPr>
          <p:nvPr>
            <p:ph type="dt" sz="half" idx="10"/>
          </p:nvPr>
        </p:nvSpPr>
        <p:spPr/>
        <p:txBody>
          <a:bodyPr/>
          <a:lstStyle/>
          <a:p>
            <a:fld id="{72E70C6B-A7CD-4C46-9F48-8F7F1E154C2D}" type="datetimeFigureOut">
              <a:rPr lang="nl-NL" smtClean="0"/>
              <a:t>12-6-2020</a:t>
            </a:fld>
            <a:endParaRPr lang="nl-NL"/>
          </a:p>
        </p:txBody>
      </p:sp>
      <p:sp>
        <p:nvSpPr>
          <p:cNvPr id="8" name="Footer Placeholder 7">
            <a:extLst>
              <a:ext uri="{FF2B5EF4-FFF2-40B4-BE49-F238E27FC236}">
                <a16:creationId xmlns:a16="http://schemas.microsoft.com/office/drawing/2014/main" id="{4503AB1C-8FB1-4BC5-BA34-309D1648823E}"/>
              </a:ext>
            </a:extLst>
          </p:cNvPr>
          <p:cNvSpPr>
            <a:spLocks noGrp="1"/>
          </p:cNvSpPr>
          <p:nvPr>
            <p:ph type="ftr" sz="quarter" idx="11"/>
          </p:nvPr>
        </p:nvSpPr>
        <p:spPr/>
        <p:txBody>
          <a:bodyPr/>
          <a:lstStyle/>
          <a:p>
            <a:endParaRPr lang="nl-NL"/>
          </a:p>
        </p:txBody>
      </p:sp>
      <p:sp>
        <p:nvSpPr>
          <p:cNvPr id="9" name="Slide Number Placeholder 8">
            <a:extLst>
              <a:ext uri="{FF2B5EF4-FFF2-40B4-BE49-F238E27FC236}">
                <a16:creationId xmlns:a16="http://schemas.microsoft.com/office/drawing/2014/main" id="{97D1EFCE-7504-4DC0-B045-602F740BF9C5}"/>
              </a:ext>
            </a:extLst>
          </p:cNvPr>
          <p:cNvSpPr>
            <a:spLocks noGrp="1"/>
          </p:cNvSpPr>
          <p:nvPr>
            <p:ph type="sldNum" sz="quarter" idx="12"/>
          </p:nvPr>
        </p:nvSpPr>
        <p:spPr/>
        <p:txBody>
          <a:bodyPr/>
          <a:lstStyle/>
          <a:p>
            <a:fld id="{EDE27503-77DB-41FC-8F2F-8C2C6DB2193E}" type="slidenum">
              <a:rPr lang="nl-NL" smtClean="0"/>
              <a:t>‹#›</a:t>
            </a:fld>
            <a:endParaRPr lang="nl-NL"/>
          </a:p>
        </p:txBody>
      </p:sp>
    </p:spTree>
    <p:extLst>
      <p:ext uri="{BB962C8B-B14F-4D97-AF65-F5344CB8AC3E}">
        <p14:creationId xmlns:p14="http://schemas.microsoft.com/office/powerpoint/2010/main" val="35627927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FDE578-DD28-416F-B06A-53A925CDA06A}"/>
              </a:ext>
            </a:extLst>
          </p:cNvPr>
          <p:cNvSpPr>
            <a:spLocks noGrp="1"/>
          </p:cNvSpPr>
          <p:nvPr>
            <p:ph type="title"/>
          </p:nvPr>
        </p:nvSpPr>
        <p:spPr/>
        <p:txBody>
          <a:bodyPr/>
          <a:lstStyle/>
          <a:p>
            <a:r>
              <a:rPr lang="en-US"/>
              <a:t>Click to edit Master title style</a:t>
            </a:r>
            <a:endParaRPr lang="nl-NL"/>
          </a:p>
        </p:txBody>
      </p:sp>
      <p:sp>
        <p:nvSpPr>
          <p:cNvPr id="3" name="Date Placeholder 2">
            <a:extLst>
              <a:ext uri="{FF2B5EF4-FFF2-40B4-BE49-F238E27FC236}">
                <a16:creationId xmlns:a16="http://schemas.microsoft.com/office/drawing/2014/main" id="{1B29BE1F-2E2A-485D-AB42-0820B5FD0F65}"/>
              </a:ext>
            </a:extLst>
          </p:cNvPr>
          <p:cNvSpPr>
            <a:spLocks noGrp="1"/>
          </p:cNvSpPr>
          <p:nvPr>
            <p:ph type="dt" sz="half" idx="10"/>
          </p:nvPr>
        </p:nvSpPr>
        <p:spPr/>
        <p:txBody>
          <a:bodyPr/>
          <a:lstStyle/>
          <a:p>
            <a:fld id="{72E70C6B-A7CD-4C46-9F48-8F7F1E154C2D}" type="datetimeFigureOut">
              <a:rPr lang="nl-NL" smtClean="0"/>
              <a:t>12-6-2020</a:t>
            </a:fld>
            <a:endParaRPr lang="nl-NL"/>
          </a:p>
        </p:txBody>
      </p:sp>
      <p:sp>
        <p:nvSpPr>
          <p:cNvPr id="4" name="Footer Placeholder 3">
            <a:extLst>
              <a:ext uri="{FF2B5EF4-FFF2-40B4-BE49-F238E27FC236}">
                <a16:creationId xmlns:a16="http://schemas.microsoft.com/office/drawing/2014/main" id="{DC0716B9-CDC9-4947-A345-2D6219E4891B}"/>
              </a:ext>
            </a:extLst>
          </p:cNvPr>
          <p:cNvSpPr>
            <a:spLocks noGrp="1"/>
          </p:cNvSpPr>
          <p:nvPr>
            <p:ph type="ftr" sz="quarter" idx="11"/>
          </p:nvPr>
        </p:nvSpPr>
        <p:spPr/>
        <p:txBody>
          <a:bodyPr/>
          <a:lstStyle/>
          <a:p>
            <a:endParaRPr lang="nl-NL"/>
          </a:p>
        </p:txBody>
      </p:sp>
      <p:sp>
        <p:nvSpPr>
          <p:cNvPr id="5" name="Slide Number Placeholder 4">
            <a:extLst>
              <a:ext uri="{FF2B5EF4-FFF2-40B4-BE49-F238E27FC236}">
                <a16:creationId xmlns:a16="http://schemas.microsoft.com/office/drawing/2014/main" id="{17226FE2-18B4-46A9-B869-9E05025EAC49}"/>
              </a:ext>
            </a:extLst>
          </p:cNvPr>
          <p:cNvSpPr>
            <a:spLocks noGrp="1"/>
          </p:cNvSpPr>
          <p:nvPr>
            <p:ph type="sldNum" sz="quarter" idx="12"/>
          </p:nvPr>
        </p:nvSpPr>
        <p:spPr/>
        <p:txBody>
          <a:bodyPr/>
          <a:lstStyle/>
          <a:p>
            <a:fld id="{EDE27503-77DB-41FC-8F2F-8C2C6DB2193E}" type="slidenum">
              <a:rPr lang="nl-NL" smtClean="0"/>
              <a:t>‹#›</a:t>
            </a:fld>
            <a:endParaRPr lang="nl-NL"/>
          </a:p>
        </p:txBody>
      </p:sp>
    </p:spTree>
    <p:extLst>
      <p:ext uri="{BB962C8B-B14F-4D97-AF65-F5344CB8AC3E}">
        <p14:creationId xmlns:p14="http://schemas.microsoft.com/office/powerpoint/2010/main" val="28755987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9A4B627-C408-4E36-9D2C-E4F8A39068AA}"/>
              </a:ext>
            </a:extLst>
          </p:cNvPr>
          <p:cNvSpPr>
            <a:spLocks noGrp="1"/>
          </p:cNvSpPr>
          <p:nvPr>
            <p:ph type="dt" sz="half" idx="10"/>
          </p:nvPr>
        </p:nvSpPr>
        <p:spPr/>
        <p:txBody>
          <a:bodyPr/>
          <a:lstStyle/>
          <a:p>
            <a:fld id="{72E70C6B-A7CD-4C46-9F48-8F7F1E154C2D}" type="datetimeFigureOut">
              <a:rPr lang="nl-NL" smtClean="0"/>
              <a:t>12-6-2020</a:t>
            </a:fld>
            <a:endParaRPr lang="nl-NL"/>
          </a:p>
        </p:txBody>
      </p:sp>
      <p:sp>
        <p:nvSpPr>
          <p:cNvPr id="3" name="Footer Placeholder 2">
            <a:extLst>
              <a:ext uri="{FF2B5EF4-FFF2-40B4-BE49-F238E27FC236}">
                <a16:creationId xmlns:a16="http://schemas.microsoft.com/office/drawing/2014/main" id="{636C884D-AC57-49E1-8569-4A023C5A2FDE}"/>
              </a:ext>
            </a:extLst>
          </p:cNvPr>
          <p:cNvSpPr>
            <a:spLocks noGrp="1"/>
          </p:cNvSpPr>
          <p:nvPr>
            <p:ph type="ftr" sz="quarter" idx="11"/>
          </p:nvPr>
        </p:nvSpPr>
        <p:spPr/>
        <p:txBody>
          <a:bodyPr/>
          <a:lstStyle/>
          <a:p>
            <a:endParaRPr lang="nl-NL"/>
          </a:p>
        </p:txBody>
      </p:sp>
      <p:sp>
        <p:nvSpPr>
          <p:cNvPr id="4" name="Slide Number Placeholder 3">
            <a:extLst>
              <a:ext uri="{FF2B5EF4-FFF2-40B4-BE49-F238E27FC236}">
                <a16:creationId xmlns:a16="http://schemas.microsoft.com/office/drawing/2014/main" id="{FE401836-F2EA-429A-9163-C3AAB305B373}"/>
              </a:ext>
            </a:extLst>
          </p:cNvPr>
          <p:cNvSpPr>
            <a:spLocks noGrp="1"/>
          </p:cNvSpPr>
          <p:nvPr>
            <p:ph type="sldNum" sz="quarter" idx="12"/>
          </p:nvPr>
        </p:nvSpPr>
        <p:spPr/>
        <p:txBody>
          <a:bodyPr/>
          <a:lstStyle/>
          <a:p>
            <a:fld id="{EDE27503-77DB-41FC-8F2F-8C2C6DB2193E}" type="slidenum">
              <a:rPr lang="nl-NL" smtClean="0"/>
              <a:t>‹#›</a:t>
            </a:fld>
            <a:endParaRPr lang="nl-NL"/>
          </a:p>
        </p:txBody>
      </p:sp>
    </p:spTree>
    <p:extLst>
      <p:ext uri="{BB962C8B-B14F-4D97-AF65-F5344CB8AC3E}">
        <p14:creationId xmlns:p14="http://schemas.microsoft.com/office/powerpoint/2010/main" val="28737097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68C66C-9946-4220-9621-21A714B30C1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nl-NL"/>
          </a:p>
        </p:txBody>
      </p:sp>
      <p:sp>
        <p:nvSpPr>
          <p:cNvPr id="3" name="Content Placeholder 2">
            <a:extLst>
              <a:ext uri="{FF2B5EF4-FFF2-40B4-BE49-F238E27FC236}">
                <a16:creationId xmlns:a16="http://schemas.microsoft.com/office/drawing/2014/main" id="{1D84D994-464E-4404-8D85-C26335BDB6A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4" name="Text Placeholder 3">
            <a:extLst>
              <a:ext uri="{FF2B5EF4-FFF2-40B4-BE49-F238E27FC236}">
                <a16:creationId xmlns:a16="http://schemas.microsoft.com/office/drawing/2014/main" id="{0DE510D7-E568-4C31-8BBF-16D52DEFD2D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F1F827A-141A-4C32-8CDC-0E4B0F710978}"/>
              </a:ext>
            </a:extLst>
          </p:cNvPr>
          <p:cNvSpPr>
            <a:spLocks noGrp="1"/>
          </p:cNvSpPr>
          <p:nvPr>
            <p:ph type="dt" sz="half" idx="10"/>
          </p:nvPr>
        </p:nvSpPr>
        <p:spPr/>
        <p:txBody>
          <a:bodyPr/>
          <a:lstStyle/>
          <a:p>
            <a:fld id="{72E70C6B-A7CD-4C46-9F48-8F7F1E154C2D}" type="datetimeFigureOut">
              <a:rPr lang="nl-NL" smtClean="0"/>
              <a:t>12-6-2020</a:t>
            </a:fld>
            <a:endParaRPr lang="nl-NL"/>
          </a:p>
        </p:txBody>
      </p:sp>
      <p:sp>
        <p:nvSpPr>
          <p:cNvPr id="6" name="Footer Placeholder 5">
            <a:extLst>
              <a:ext uri="{FF2B5EF4-FFF2-40B4-BE49-F238E27FC236}">
                <a16:creationId xmlns:a16="http://schemas.microsoft.com/office/drawing/2014/main" id="{1D9907AE-88A5-4029-8E27-66ED63A6F4D4}"/>
              </a:ext>
            </a:extLst>
          </p:cNvPr>
          <p:cNvSpPr>
            <a:spLocks noGrp="1"/>
          </p:cNvSpPr>
          <p:nvPr>
            <p:ph type="ftr" sz="quarter" idx="11"/>
          </p:nvPr>
        </p:nvSpPr>
        <p:spPr/>
        <p:txBody>
          <a:bodyPr/>
          <a:lstStyle/>
          <a:p>
            <a:endParaRPr lang="nl-NL"/>
          </a:p>
        </p:txBody>
      </p:sp>
      <p:sp>
        <p:nvSpPr>
          <p:cNvPr id="7" name="Slide Number Placeholder 6">
            <a:extLst>
              <a:ext uri="{FF2B5EF4-FFF2-40B4-BE49-F238E27FC236}">
                <a16:creationId xmlns:a16="http://schemas.microsoft.com/office/drawing/2014/main" id="{B432D1F3-9F88-41D9-B9C7-555A2197A5F4}"/>
              </a:ext>
            </a:extLst>
          </p:cNvPr>
          <p:cNvSpPr>
            <a:spLocks noGrp="1"/>
          </p:cNvSpPr>
          <p:nvPr>
            <p:ph type="sldNum" sz="quarter" idx="12"/>
          </p:nvPr>
        </p:nvSpPr>
        <p:spPr/>
        <p:txBody>
          <a:bodyPr/>
          <a:lstStyle/>
          <a:p>
            <a:fld id="{EDE27503-77DB-41FC-8F2F-8C2C6DB2193E}" type="slidenum">
              <a:rPr lang="nl-NL" smtClean="0"/>
              <a:t>‹#›</a:t>
            </a:fld>
            <a:endParaRPr lang="nl-NL"/>
          </a:p>
        </p:txBody>
      </p:sp>
    </p:spTree>
    <p:extLst>
      <p:ext uri="{BB962C8B-B14F-4D97-AF65-F5344CB8AC3E}">
        <p14:creationId xmlns:p14="http://schemas.microsoft.com/office/powerpoint/2010/main" val="18947875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8829D2-E675-4A27-819B-D0203912125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nl-NL"/>
          </a:p>
        </p:txBody>
      </p:sp>
      <p:sp>
        <p:nvSpPr>
          <p:cNvPr id="3" name="Picture Placeholder 2">
            <a:extLst>
              <a:ext uri="{FF2B5EF4-FFF2-40B4-BE49-F238E27FC236}">
                <a16:creationId xmlns:a16="http://schemas.microsoft.com/office/drawing/2014/main" id="{68CE7792-49BE-460A-B1A7-8905521D2E7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l-NL"/>
          </a:p>
        </p:txBody>
      </p:sp>
      <p:sp>
        <p:nvSpPr>
          <p:cNvPr id="4" name="Text Placeholder 3">
            <a:extLst>
              <a:ext uri="{FF2B5EF4-FFF2-40B4-BE49-F238E27FC236}">
                <a16:creationId xmlns:a16="http://schemas.microsoft.com/office/drawing/2014/main" id="{84F1E1BF-3C7E-4FEF-A8FE-47531888349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D38B08E-5003-415A-91C7-386789DCF9C0}"/>
              </a:ext>
            </a:extLst>
          </p:cNvPr>
          <p:cNvSpPr>
            <a:spLocks noGrp="1"/>
          </p:cNvSpPr>
          <p:nvPr>
            <p:ph type="dt" sz="half" idx="10"/>
          </p:nvPr>
        </p:nvSpPr>
        <p:spPr/>
        <p:txBody>
          <a:bodyPr/>
          <a:lstStyle/>
          <a:p>
            <a:fld id="{72E70C6B-A7CD-4C46-9F48-8F7F1E154C2D}" type="datetimeFigureOut">
              <a:rPr lang="nl-NL" smtClean="0"/>
              <a:t>12-6-2020</a:t>
            </a:fld>
            <a:endParaRPr lang="nl-NL"/>
          </a:p>
        </p:txBody>
      </p:sp>
      <p:sp>
        <p:nvSpPr>
          <p:cNvPr id="6" name="Footer Placeholder 5">
            <a:extLst>
              <a:ext uri="{FF2B5EF4-FFF2-40B4-BE49-F238E27FC236}">
                <a16:creationId xmlns:a16="http://schemas.microsoft.com/office/drawing/2014/main" id="{18D09B66-D118-4DE9-97D1-C8DE4F2764DD}"/>
              </a:ext>
            </a:extLst>
          </p:cNvPr>
          <p:cNvSpPr>
            <a:spLocks noGrp="1"/>
          </p:cNvSpPr>
          <p:nvPr>
            <p:ph type="ftr" sz="quarter" idx="11"/>
          </p:nvPr>
        </p:nvSpPr>
        <p:spPr/>
        <p:txBody>
          <a:bodyPr/>
          <a:lstStyle/>
          <a:p>
            <a:endParaRPr lang="nl-NL"/>
          </a:p>
        </p:txBody>
      </p:sp>
      <p:sp>
        <p:nvSpPr>
          <p:cNvPr id="7" name="Slide Number Placeholder 6">
            <a:extLst>
              <a:ext uri="{FF2B5EF4-FFF2-40B4-BE49-F238E27FC236}">
                <a16:creationId xmlns:a16="http://schemas.microsoft.com/office/drawing/2014/main" id="{817B9E75-D57B-4D6B-9E71-28A418D1E29A}"/>
              </a:ext>
            </a:extLst>
          </p:cNvPr>
          <p:cNvSpPr>
            <a:spLocks noGrp="1"/>
          </p:cNvSpPr>
          <p:nvPr>
            <p:ph type="sldNum" sz="quarter" idx="12"/>
          </p:nvPr>
        </p:nvSpPr>
        <p:spPr/>
        <p:txBody>
          <a:bodyPr/>
          <a:lstStyle/>
          <a:p>
            <a:fld id="{EDE27503-77DB-41FC-8F2F-8C2C6DB2193E}" type="slidenum">
              <a:rPr lang="nl-NL" smtClean="0"/>
              <a:t>‹#›</a:t>
            </a:fld>
            <a:endParaRPr lang="nl-NL"/>
          </a:p>
        </p:txBody>
      </p:sp>
    </p:spTree>
    <p:extLst>
      <p:ext uri="{BB962C8B-B14F-4D97-AF65-F5344CB8AC3E}">
        <p14:creationId xmlns:p14="http://schemas.microsoft.com/office/powerpoint/2010/main" val="22473228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C8A6498-C20F-4D5C-A83C-DC8ECC12969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nl-NL"/>
          </a:p>
        </p:txBody>
      </p:sp>
      <p:sp>
        <p:nvSpPr>
          <p:cNvPr id="3" name="Text Placeholder 2">
            <a:extLst>
              <a:ext uri="{FF2B5EF4-FFF2-40B4-BE49-F238E27FC236}">
                <a16:creationId xmlns:a16="http://schemas.microsoft.com/office/drawing/2014/main" id="{F0DD5523-A581-4E7C-ABC7-1DA4202F01D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4" name="Date Placeholder 3">
            <a:extLst>
              <a:ext uri="{FF2B5EF4-FFF2-40B4-BE49-F238E27FC236}">
                <a16:creationId xmlns:a16="http://schemas.microsoft.com/office/drawing/2014/main" id="{D106C135-BD6D-4ECB-AFFA-72F33CC1584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2E70C6B-A7CD-4C46-9F48-8F7F1E154C2D}" type="datetimeFigureOut">
              <a:rPr lang="nl-NL" smtClean="0"/>
              <a:t>12-6-2020</a:t>
            </a:fld>
            <a:endParaRPr lang="nl-NL"/>
          </a:p>
        </p:txBody>
      </p:sp>
      <p:sp>
        <p:nvSpPr>
          <p:cNvPr id="5" name="Footer Placeholder 4">
            <a:extLst>
              <a:ext uri="{FF2B5EF4-FFF2-40B4-BE49-F238E27FC236}">
                <a16:creationId xmlns:a16="http://schemas.microsoft.com/office/drawing/2014/main" id="{5D955AE8-E031-46D2-A58D-BAC7A0863A6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nl-NL"/>
          </a:p>
        </p:txBody>
      </p:sp>
      <p:sp>
        <p:nvSpPr>
          <p:cNvPr id="6" name="Slide Number Placeholder 5">
            <a:extLst>
              <a:ext uri="{FF2B5EF4-FFF2-40B4-BE49-F238E27FC236}">
                <a16:creationId xmlns:a16="http://schemas.microsoft.com/office/drawing/2014/main" id="{FD4F1A1B-DAE8-4F54-968B-DC806C1CF24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DE27503-77DB-41FC-8F2F-8C2C6DB2193E}" type="slidenum">
              <a:rPr lang="nl-NL" smtClean="0"/>
              <a:t>‹#›</a:t>
            </a:fld>
            <a:endParaRPr lang="nl-NL"/>
          </a:p>
        </p:txBody>
      </p:sp>
    </p:spTree>
    <p:extLst>
      <p:ext uri="{BB962C8B-B14F-4D97-AF65-F5344CB8AC3E}">
        <p14:creationId xmlns:p14="http://schemas.microsoft.com/office/powerpoint/2010/main" val="15789844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jpeg"/><Relationship Id="rId1" Type="http://schemas.openxmlformats.org/officeDocument/2006/relationships/slideLayout" Target="../slideLayouts/slideLayout1.xml"/><Relationship Id="rId5" Type="http://schemas.openxmlformats.org/officeDocument/2006/relationships/image" Target="../media/image16.jpeg"/><Relationship Id="rId4" Type="http://schemas.openxmlformats.org/officeDocument/2006/relationships/image" Target="../media/image15.jpeg"/></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22.png"/></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1.xml"/><Relationship Id="rId5" Type="http://schemas.openxmlformats.org/officeDocument/2006/relationships/image" Target="../media/image4.gif"/><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1.jpeg"/><Relationship Id="rId1" Type="http://schemas.openxmlformats.org/officeDocument/2006/relationships/slideLayout" Target="../slideLayouts/slideLayout1.xml"/><Relationship Id="rId5" Type="http://schemas.openxmlformats.org/officeDocument/2006/relationships/image" Target="../media/image11.jpeg"/><Relationship Id="rId4" Type="http://schemas.openxmlformats.org/officeDocument/2006/relationships/image" Target="../media/image10.jpeg"/></Relationships>
</file>

<file path=ppt/slides/_rels/slide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7" descr="Black wood grain" title="Black wood grain">
            <a:extLst>
              <a:ext uri="{FF2B5EF4-FFF2-40B4-BE49-F238E27FC236}">
                <a16:creationId xmlns:a16="http://schemas.microsoft.com/office/drawing/2014/main" id="{CFAE1641-6A96-45BB-B303-F6DC15CC7071}"/>
              </a:ext>
            </a:extLst>
          </p:cNvPr>
          <p:cNvPicPr>
            <a:picLocks noChangeAspect="1"/>
          </p:cNvPicPr>
          <p:nvPr/>
        </p:nvPicPr>
        <p:blipFill>
          <a:blip r:embed="rId2"/>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81CF6182-4554-4318-9E6A-ED6D623A6884}"/>
              </a:ext>
            </a:extLst>
          </p:cNvPr>
          <p:cNvSpPr>
            <a:spLocks noGrp="1"/>
          </p:cNvSpPr>
          <p:nvPr>
            <p:ph type="ctrTitle"/>
          </p:nvPr>
        </p:nvSpPr>
        <p:spPr>
          <a:xfrm>
            <a:off x="1524000" y="1177492"/>
            <a:ext cx="9144000" cy="2387600"/>
          </a:xfrm>
        </p:spPr>
        <p:style>
          <a:lnRef idx="3">
            <a:schemeClr val="lt1"/>
          </a:lnRef>
          <a:fillRef idx="1">
            <a:schemeClr val="dk1"/>
          </a:fillRef>
          <a:effectRef idx="1">
            <a:schemeClr val="dk1"/>
          </a:effectRef>
          <a:fontRef idx="minor">
            <a:schemeClr val="lt1"/>
          </a:fontRef>
        </p:style>
        <p:txBody>
          <a:bodyPr>
            <a:normAutofit/>
          </a:bodyPr>
          <a:lstStyle/>
          <a:p>
            <a:r>
              <a:rPr lang="nl-NL" sz="4400" b="1">
                <a:solidFill>
                  <a:schemeClr val="bg1"/>
                </a:solidFill>
                <a:latin typeface="Engravers MT" panose="02090707080505020304" pitchFamily="18" charset="0"/>
                <a:cs typeface="Times New Roman" panose="02020603050405020304" pitchFamily="18" charset="0"/>
              </a:rPr>
              <a:t>Dracula’s castle</a:t>
            </a:r>
          </a:p>
        </p:txBody>
      </p:sp>
      <p:sp>
        <p:nvSpPr>
          <p:cNvPr id="3" name="Subtitle 2">
            <a:extLst>
              <a:ext uri="{FF2B5EF4-FFF2-40B4-BE49-F238E27FC236}">
                <a16:creationId xmlns:a16="http://schemas.microsoft.com/office/drawing/2014/main" id="{F316D25E-7120-455B-989E-3788424BC4B9}"/>
              </a:ext>
            </a:extLst>
          </p:cNvPr>
          <p:cNvSpPr>
            <a:spLocks noGrp="1"/>
          </p:cNvSpPr>
          <p:nvPr>
            <p:ph type="subTitle" idx="1"/>
          </p:nvPr>
        </p:nvSpPr>
        <p:spPr>
          <a:xfrm>
            <a:off x="1524000" y="3814474"/>
            <a:ext cx="9144000" cy="1655762"/>
          </a:xfrm>
        </p:spPr>
        <p:style>
          <a:lnRef idx="3">
            <a:schemeClr val="lt1"/>
          </a:lnRef>
          <a:fillRef idx="1">
            <a:schemeClr val="dk1"/>
          </a:fillRef>
          <a:effectRef idx="1">
            <a:schemeClr val="dk1"/>
          </a:effectRef>
          <a:fontRef idx="minor">
            <a:schemeClr val="lt1"/>
          </a:fontRef>
        </p:style>
        <p:txBody>
          <a:bodyPr/>
          <a:lstStyle/>
          <a:p>
            <a:r>
              <a:rPr lang="nl-NL">
                <a:solidFill>
                  <a:schemeClr val="bg1"/>
                </a:solidFill>
                <a:latin typeface="Times New Roman" panose="02020603050405020304" pitchFamily="18" charset="0"/>
                <a:cs typeface="Times New Roman" panose="02020603050405020304" pitchFamily="18" charset="0"/>
              </a:rPr>
              <a:t>Een stealth horror game in het kasteel van een vampier</a:t>
            </a:r>
          </a:p>
          <a:p>
            <a:r>
              <a:rPr lang="nl-NL" sz="1600" i="1">
                <a:solidFill>
                  <a:schemeClr val="bg1"/>
                </a:solidFill>
                <a:latin typeface="Times New Roman" panose="02020603050405020304" pitchFamily="18" charset="0"/>
                <a:cs typeface="Times New Roman" panose="02020603050405020304" pitchFamily="18" charset="0"/>
              </a:rPr>
              <a:t>Game Design Document</a:t>
            </a:r>
          </a:p>
        </p:txBody>
      </p:sp>
    </p:spTree>
    <p:extLst>
      <p:ext uri="{BB962C8B-B14F-4D97-AF65-F5344CB8AC3E}">
        <p14:creationId xmlns:p14="http://schemas.microsoft.com/office/powerpoint/2010/main" val="6693890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7" descr="Black wood grain" title="Black wood grain">
            <a:extLst>
              <a:ext uri="{FF2B5EF4-FFF2-40B4-BE49-F238E27FC236}">
                <a16:creationId xmlns:a16="http://schemas.microsoft.com/office/drawing/2014/main" id="{CFAE1641-6A96-45BB-B303-F6DC15CC7071}"/>
              </a:ext>
            </a:extLst>
          </p:cNvPr>
          <p:cNvPicPr>
            <a:picLocks noChangeAspect="1"/>
          </p:cNvPicPr>
          <p:nvPr/>
        </p:nvPicPr>
        <p:blipFill>
          <a:blip r:embed="rId2"/>
          <a:stretch>
            <a:fillRect/>
          </a:stretch>
        </p:blipFill>
        <p:spPr>
          <a:xfrm>
            <a:off x="0" y="0"/>
            <a:ext cx="12192000" cy="6858000"/>
          </a:xfrm>
          <a:prstGeom prst="rect">
            <a:avLst/>
          </a:prstGeom>
        </p:spPr>
      </p:pic>
      <p:sp>
        <p:nvSpPr>
          <p:cNvPr id="8" name="TextBox 7">
            <a:extLst>
              <a:ext uri="{FF2B5EF4-FFF2-40B4-BE49-F238E27FC236}">
                <a16:creationId xmlns:a16="http://schemas.microsoft.com/office/drawing/2014/main" id="{96CDA17D-7319-4556-AED7-A34AF025DB3F}"/>
              </a:ext>
            </a:extLst>
          </p:cNvPr>
          <p:cNvSpPr txBox="1"/>
          <p:nvPr/>
        </p:nvSpPr>
        <p:spPr>
          <a:xfrm>
            <a:off x="870013" y="861133"/>
            <a:ext cx="3231470" cy="369332"/>
          </a:xfrm>
          <a:prstGeom prst="rect">
            <a:avLst/>
          </a:prstGeom>
        </p:spPr>
        <p:style>
          <a:lnRef idx="3">
            <a:schemeClr val="lt1"/>
          </a:lnRef>
          <a:fillRef idx="1">
            <a:schemeClr val="dk1"/>
          </a:fillRef>
          <a:effectRef idx="1">
            <a:schemeClr val="dk1"/>
          </a:effectRef>
          <a:fontRef idx="minor">
            <a:schemeClr val="lt1"/>
          </a:fontRef>
        </p:style>
        <p:txBody>
          <a:bodyPr wrap="square" rtlCol="0">
            <a:spAutoFit/>
          </a:bodyPr>
          <a:lstStyle/>
          <a:p>
            <a:r>
              <a:rPr lang="nl-NL">
                <a:solidFill>
                  <a:schemeClr val="bg1"/>
                </a:solidFill>
                <a:latin typeface="Engravers MT" panose="02090707080505020304" pitchFamily="18" charset="0"/>
              </a:rPr>
              <a:t>User skills</a:t>
            </a:r>
          </a:p>
        </p:txBody>
      </p:sp>
      <p:sp>
        <p:nvSpPr>
          <p:cNvPr id="9" name="TextBox 8">
            <a:extLst>
              <a:ext uri="{FF2B5EF4-FFF2-40B4-BE49-F238E27FC236}">
                <a16:creationId xmlns:a16="http://schemas.microsoft.com/office/drawing/2014/main" id="{D4C719A7-2717-4306-9D99-7A8A330F8117}"/>
              </a:ext>
            </a:extLst>
          </p:cNvPr>
          <p:cNvSpPr txBox="1"/>
          <p:nvPr/>
        </p:nvSpPr>
        <p:spPr>
          <a:xfrm>
            <a:off x="870012" y="1482571"/>
            <a:ext cx="5078027" cy="1754326"/>
          </a:xfrm>
          <a:prstGeom prst="rect">
            <a:avLst/>
          </a:prstGeom>
        </p:spPr>
        <p:style>
          <a:lnRef idx="3">
            <a:schemeClr val="lt1"/>
          </a:lnRef>
          <a:fillRef idx="1">
            <a:schemeClr val="dk1"/>
          </a:fillRef>
          <a:effectRef idx="1">
            <a:schemeClr val="dk1"/>
          </a:effectRef>
          <a:fontRef idx="minor">
            <a:schemeClr val="lt1"/>
          </a:fontRef>
        </p:style>
        <p:txBody>
          <a:bodyPr wrap="square" rtlCol="0">
            <a:spAutoFit/>
          </a:bodyPr>
          <a:lstStyle/>
          <a:p>
            <a:pPr marL="285750" indent="-285750">
              <a:buFont typeface="Arial" panose="020B0604020202020204" pitchFamily="34" charset="0"/>
              <a:buChar char="•"/>
            </a:pPr>
            <a:r>
              <a:rPr lang="nl-NL">
                <a:solidFill>
                  <a:schemeClr val="bg1"/>
                </a:solidFill>
                <a:latin typeface="Times New Roman" panose="02020603050405020304" pitchFamily="18" charset="0"/>
                <a:cs typeface="Times New Roman" panose="02020603050405020304" pitchFamily="18" charset="0"/>
              </a:rPr>
              <a:t>Directions onthouden</a:t>
            </a:r>
          </a:p>
          <a:p>
            <a:pPr marL="285750" indent="-285750">
              <a:buFont typeface="Arial" panose="020B0604020202020204" pitchFamily="34" charset="0"/>
              <a:buChar char="•"/>
            </a:pPr>
            <a:r>
              <a:rPr lang="nl-NL">
                <a:solidFill>
                  <a:schemeClr val="bg1"/>
                </a:solidFill>
                <a:latin typeface="Times New Roman" panose="02020603050405020304" pitchFamily="18" charset="0"/>
                <a:cs typeface="Times New Roman" panose="02020603050405020304" pitchFamily="18" charset="0"/>
              </a:rPr>
              <a:t>Stealthy zijn (stil wanneer het nodig is, ongezien blijven en enemies afleiden)</a:t>
            </a:r>
          </a:p>
          <a:p>
            <a:pPr marL="285750" indent="-285750">
              <a:buFont typeface="Arial" panose="020B0604020202020204" pitchFamily="34" charset="0"/>
              <a:buChar char="•"/>
            </a:pPr>
            <a:r>
              <a:rPr lang="nl-NL">
                <a:solidFill>
                  <a:schemeClr val="bg1"/>
                </a:solidFill>
                <a:latin typeface="Times New Roman" panose="02020603050405020304" pitchFamily="18" charset="0"/>
                <a:cs typeface="Times New Roman" panose="02020603050405020304" pitchFamily="18" charset="0"/>
              </a:rPr>
              <a:t>Enemy attacks dodgen</a:t>
            </a:r>
          </a:p>
          <a:p>
            <a:pPr marL="285750" indent="-285750">
              <a:buFont typeface="Arial" panose="020B0604020202020204" pitchFamily="34" charset="0"/>
              <a:buChar char="•"/>
            </a:pPr>
            <a:r>
              <a:rPr lang="nl-NL">
                <a:solidFill>
                  <a:schemeClr val="bg1"/>
                </a:solidFill>
                <a:latin typeface="Times New Roman" panose="02020603050405020304" pitchFamily="18" charset="0"/>
                <a:cs typeface="Times New Roman" panose="02020603050405020304" pitchFamily="18" charset="0"/>
              </a:rPr>
              <a:t>Niet panicken en te bang zijn</a:t>
            </a:r>
          </a:p>
          <a:p>
            <a:pPr marL="285750" indent="-285750">
              <a:buFont typeface="Arial" panose="020B0604020202020204" pitchFamily="34" charset="0"/>
              <a:buChar char="•"/>
            </a:pPr>
            <a:r>
              <a:rPr lang="nl-NL">
                <a:solidFill>
                  <a:schemeClr val="bg1"/>
                </a:solidFill>
                <a:latin typeface="Times New Roman" panose="02020603050405020304" pitchFamily="18" charset="0"/>
                <a:cs typeface="Times New Roman" panose="02020603050405020304" pitchFamily="18" charset="0"/>
              </a:rPr>
              <a:t>Rode lijn kunnen vinden in een verhaal</a:t>
            </a:r>
          </a:p>
        </p:txBody>
      </p:sp>
      <p:pic>
        <p:nvPicPr>
          <p:cNvPr id="5" name="Picture 4" descr="A picture containing building, sitting, man, suitcase&#10;&#10;Description automatically generated">
            <a:extLst>
              <a:ext uri="{FF2B5EF4-FFF2-40B4-BE49-F238E27FC236}">
                <a16:creationId xmlns:a16="http://schemas.microsoft.com/office/drawing/2014/main" id="{0083CB89-FA29-4023-87E8-2E0E386C0DA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47060" y="3943843"/>
            <a:ext cx="3923929" cy="2207210"/>
          </a:xfrm>
          <a:prstGeom prst="rect">
            <a:avLst/>
          </a:prstGeom>
        </p:spPr>
      </p:pic>
      <p:pic>
        <p:nvPicPr>
          <p:cNvPr id="7" name="Picture 6" descr="A picture containing indoor, cat, dark, room&#10;&#10;Description automatically generated">
            <a:extLst>
              <a:ext uri="{FF2B5EF4-FFF2-40B4-BE49-F238E27FC236}">
                <a16:creationId xmlns:a16="http://schemas.microsoft.com/office/drawing/2014/main" id="{4BECE883-8113-47B2-9C0B-C7A84FA689A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55402" y="3943843"/>
            <a:ext cx="3923929" cy="2207210"/>
          </a:xfrm>
          <a:prstGeom prst="rect">
            <a:avLst/>
          </a:prstGeom>
        </p:spPr>
      </p:pic>
      <p:pic>
        <p:nvPicPr>
          <p:cNvPr id="11" name="Picture 10" descr="A blurry image of a person&#10;&#10;Description automatically generated">
            <a:extLst>
              <a:ext uri="{FF2B5EF4-FFF2-40B4-BE49-F238E27FC236}">
                <a16:creationId xmlns:a16="http://schemas.microsoft.com/office/drawing/2014/main" id="{8F5EEA55-8AF9-4F1B-AAF4-D2B47EF3873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464148" y="1045799"/>
            <a:ext cx="3306439" cy="1859872"/>
          </a:xfrm>
          <a:prstGeom prst="rect">
            <a:avLst/>
          </a:prstGeom>
        </p:spPr>
      </p:pic>
    </p:spTree>
    <p:extLst>
      <p:ext uri="{BB962C8B-B14F-4D97-AF65-F5344CB8AC3E}">
        <p14:creationId xmlns:p14="http://schemas.microsoft.com/office/powerpoint/2010/main" val="26375056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7" descr="Black wood grain" title="Black wood grain">
            <a:extLst>
              <a:ext uri="{FF2B5EF4-FFF2-40B4-BE49-F238E27FC236}">
                <a16:creationId xmlns:a16="http://schemas.microsoft.com/office/drawing/2014/main" id="{CFAE1641-6A96-45BB-B303-F6DC15CC7071}"/>
              </a:ext>
            </a:extLst>
          </p:cNvPr>
          <p:cNvPicPr>
            <a:picLocks noChangeAspect="1"/>
          </p:cNvPicPr>
          <p:nvPr/>
        </p:nvPicPr>
        <p:blipFill>
          <a:blip r:embed="rId2"/>
          <a:stretch>
            <a:fillRect/>
          </a:stretch>
        </p:blipFill>
        <p:spPr>
          <a:xfrm>
            <a:off x="0" y="0"/>
            <a:ext cx="12192000" cy="6858000"/>
          </a:xfrm>
          <a:prstGeom prst="rect">
            <a:avLst/>
          </a:prstGeom>
        </p:spPr>
      </p:pic>
      <p:sp>
        <p:nvSpPr>
          <p:cNvPr id="8" name="TextBox 7">
            <a:extLst>
              <a:ext uri="{FF2B5EF4-FFF2-40B4-BE49-F238E27FC236}">
                <a16:creationId xmlns:a16="http://schemas.microsoft.com/office/drawing/2014/main" id="{96CDA17D-7319-4556-AED7-A34AF025DB3F}"/>
              </a:ext>
            </a:extLst>
          </p:cNvPr>
          <p:cNvSpPr txBox="1"/>
          <p:nvPr/>
        </p:nvSpPr>
        <p:spPr>
          <a:xfrm>
            <a:off x="870013" y="861133"/>
            <a:ext cx="3231470" cy="369332"/>
          </a:xfrm>
          <a:prstGeom prst="rect">
            <a:avLst/>
          </a:prstGeom>
        </p:spPr>
        <p:style>
          <a:lnRef idx="3">
            <a:schemeClr val="lt1"/>
          </a:lnRef>
          <a:fillRef idx="1">
            <a:schemeClr val="dk1"/>
          </a:fillRef>
          <a:effectRef idx="1">
            <a:schemeClr val="dk1"/>
          </a:effectRef>
          <a:fontRef idx="minor">
            <a:schemeClr val="lt1"/>
          </a:fontRef>
        </p:style>
        <p:txBody>
          <a:bodyPr wrap="square" rtlCol="0">
            <a:spAutoFit/>
          </a:bodyPr>
          <a:lstStyle/>
          <a:p>
            <a:r>
              <a:rPr lang="nl-NL">
                <a:solidFill>
                  <a:schemeClr val="bg1"/>
                </a:solidFill>
                <a:latin typeface="Engravers MT" panose="02090707080505020304" pitchFamily="18" charset="0"/>
              </a:rPr>
              <a:t>controls</a:t>
            </a:r>
          </a:p>
        </p:txBody>
      </p:sp>
      <p:pic>
        <p:nvPicPr>
          <p:cNvPr id="3" name="Picture 2" descr="A picture containing sitting, train&#10;&#10;Description automatically generated">
            <a:extLst>
              <a:ext uri="{FF2B5EF4-FFF2-40B4-BE49-F238E27FC236}">
                <a16:creationId xmlns:a16="http://schemas.microsoft.com/office/drawing/2014/main" id="{FE95AA68-9420-470E-83D8-0AF85AF908A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13732" y="489853"/>
            <a:ext cx="3231470" cy="5167442"/>
          </a:xfrm>
          <a:prstGeom prst="rect">
            <a:avLst/>
          </a:prstGeom>
        </p:spPr>
      </p:pic>
      <p:pic>
        <p:nvPicPr>
          <p:cNvPr id="9" name="Picture 8" descr="A close up of a piece of paper&#10;&#10;Description automatically generated">
            <a:extLst>
              <a:ext uri="{FF2B5EF4-FFF2-40B4-BE49-F238E27FC236}">
                <a16:creationId xmlns:a16="http://schemas.microsoft.com/office/drawing/2014/main" id="{D7179DA3-642F-4AAF-B73A-A80F6803EB5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2067184"/>
            <a:ext cx="6382421" cy="3590111"/>
          </a:xfrm>
          <a:prstGeom prst="rect">
            <a:avLst/>
          </a:prstGeom>
        </p:spPr>
      </p:pic>
      <p:sp>
        <p:nvSpPr>
          <p:cNvPr id="16" name="TextBox 15">
            <a:extLst>
              <a:ext uri="{FF2B5EF4-FFF2-40B4-BE49-F238E27FC236}">
                <a16:creationId xmlns:a16="http://schemas.microsoft.com/office/drawing/2014/main" id="{EC05895F-A30B-4885-A1E5-2BD3F7CC725F}"/>
              </a:ext>
            </a:extLst>
          </p:cNvPr>
          <p:cNvSpPr txBox="1"/>
          <p:nvPr/>
        </p:nvSpPr>
        <p:spPr>
          <a:xfrm>
            <a:off x="2485748" y="5888315"/>
            <a:ext cx="1287262" cy="369332"/>
          </a:xfrm>
          <a:prstGeom prst="rect">
            <a:avLst/>
          </a:prstGeom>
        </p:spPr>
        <p:style>
          <a:lnRef idx="3">
            <a:schemeClr val="lt1"/>
          </a:lnRef>
          <a:fillRef idx="1">
            <a:schemeClr val="dk1"/>
          </a:fillRef>
          <a:effectRef idx="1">
            <a:schemeClr val="dk1"/>
          </a:effectRef>
          <a:fontRef idx="minor">
            <a:schemeClr val="lt1"/>
          </a:fontRef>
        </p:style>
        <p:txBody>
          <a:bodyPr wrap="square" rtlCol="0">
            <a:spAutoFit/>
          </a:bodyPr>
          <a:lstStyle/>
          <a:p>
            <a:r>
              <a:rPr lang="nl-NL">
                <a:solidFill>
                  <a:schemeClr val="bg1"/>
                </a:solidFill>
                <a:latin typeface="Times New Roman" panose="02020603050405020304" pitchFamily="18" charset="0"/>
                <a:cs typeface="Times New Roman" panose="02020603050405020304" pitchFamily="18" charset="0"/>
              </a:rPr>
              <a:t>Oude versie</a:t>
            </a:r>
          </a:p>
        </p:txBody>
      </p:sp>
      <p:sp>
        <p:nvSpPr>
          <p:cNvPr id="17" name="TextBox 16">
            <a:extLst>
              <a:ext uri="{FF2B5EF4-FFF2-40B4-BE49-F238E27FC236}">
                <a16:creationId xmlns:a16="http://schemas.microsoft.com/office/drawing/2014/main" id="{BF1F6DCF-0672-4F86-8D40-792F1B531481}"/>
              </a:ext>
            </a:extLst>
          </p:cNvPr>
          <p:cNvSpPr txBox="1"/>
          <p:nvPr/>
        </p:nvSpPr>
        <p:spPr>
          <a:xfrm>
            <a:off x="7978443" y="5888315"/>
            <a:ext cx="1502047" cy="369332"/>
          </a:xfrm>
          <a:prstGeom prst="rect">
            <a:avLst/>
          </a:prstGeom>
        </p:spPr>
        <p:style>
          <a:lnRef idx="3">
            <a:schemeClr val="lt1"/>
          </a:lnRef>
          <a:fillRef idx="1">
            <a:schemeClr val="dk1"/>
          </a:fillRef>
          <a:effectRef idx="1">
            <a:schemeClr val="dk1"/>
          </a:effectRef>
          <a:fontRef idx="minor">
            <a:schemeClr val="lt1"/>
          </a:fontRef>
        </p:style>
        <p:txBody>
          <a:bodyPr wrap="square" rtlCol="0">
            <a:spAutoFit/>
          </a:bodyPr>
          <a:lstStyle/>
          <a:p>
            <a:r>
              <a:rPr lang="nl-NL">
                <a:solidFill>
                  <a:schemeClr val="bg1"/>
                </a:solidFill>
                <a:latin typeface="Times New Roman" panose="02020603050405020304" pitchFamily="18" charset="0"/>
                <a:cs typeface="Times New Roman" panose="02020603050405020304" pitchFamily="18" charset="0"/>
              </a:rPr>
              <a:t>Nieuwe versie</a:t>
            </a:r>
          </a:p>
        </p:txBody>
      </p:sp>
    </p:spTree>
    <p:extLst>
      <p:ext uri="{BB962C8B-B14F-4D97-AF65-F5344CB8AC3E}">
        <p14:creationId xmlns:p14="http://schemas.microsoft.com/office/powerpoint/2010/main" val="25850277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7" descr="Black wood grain" title="Black wood grain">
            <a:extLst>
              <a:ext uri="{FF2B5EF4-FFF2-40B4-BE49-F238E27FC236}">
                <a16:creationId xmlns:a16="http://schemas.microsoft.com/office/drawing/2014/main" id="{CFAE1641-6A96-45BB-B303-F6DC15CC7071}"/>
              </a:ext>
            </a:extLst>
          </p:cNvPr>
          <p:cNvPicPr>
            <a:picLocks noChangeAspect="1"/>
          </p:cNvPicPr>
          <p:nvPr/>
        </p:nvPicPr>
        <p:blipFill>
          <a:blip r:embed="rId2"/>
          <a:stretch>
            <a:fillRect/>
          </a:stretch>
        </p:blipFill>
        <p:spPr>
          <a:xfrm>
            <a:off x="0" y="0"/>
            <a:ext cx="12192000" cy="6858000"/>
          </a:xfrm>
          <a:prstGeom prst="rect">
            <a:avLst/>
          </a:prstGeom>
        </p:spPr>
      </p:pic>
      <p:sp>
        <p:nvSpPr>
          <p:cNvPr id="8" name="TextBox 7">
            <a:extLst>
              <a:ext uri="{FF2B5EF4-FFF2-40B4-BE49-F238E27FC236}">
                <a16:creationId xmlns:a16="http://schemas.microsoft.com/office/drawing/2014/main" id="{96CDA17D-7319-4556-AED7-A34AF025DB3F}"/>
              </a:ext>
            </a:extLst>
          </p:cNvPr>
          <p:cNvSpPr txBox="1"/>
          <p:nvPr/>
        </p:nvSpPr>
        <p:spPr>
          <a:xfrm>
            <a:off x="870013" y="861133"/>
            <a:ext cx="3231470" cy="369332"/>
          </a:xfrm>
          <a:prstGeom prst="rect">
            <a:avLst/>
          </a:prstGeom>
        </p:spPr>
        <p:style>
          <a:lnRef idx="3">
            <a:schemeClr val="lt1"/>
          </a:lnRef>
          <a:fillRef idx="1">
            <a:schemeClr val="dk1"/>
          </a:fillRef>
          <a:effectRef idx="1">
            <a:schemeClr val="dk1"/>
          </a:effectRef>
          <a:fontRef idx="minor">
            <a:schemeClr val="lt1"/>
          </a:fontRef>
        </p:style>
        <p:txBody>
          <a:bodyPr wrap="square" rtlCol="0">
            <a:spAutoFit/>
          </a:bodyPr>
          <a:lstStyle/>
          <a:p>
            <a:r>
              <a:rPr lang="nl-NL">
                <a:solidFill>
                  <a:schemeClr val="bg1"/>
                </a:solidFill>
                <a:latin typeface="Engravers MT" panose="02090707080505020304" pitchFamily="18" charset="0"/>
              </a:rPr>
              <a:t>gameplay</a:t>
            </a:r>
          </a:p>
        </p:txBody>
      </p:sp>
      <p:sp>
        <p:nvSpPr>
          <p:cNvPr id="10" name="Rectangle 9">
            <a:extLst>
              <a:ext uri="{FF2B5EF4-FFF2-40B4-BE49-F238E27FC236}">
                <a16:creationId xmlns:a16="http://schemas.microsoft.com/office/drawing/2014/main" id="{DEFDA7C3-BB32-4101-A7D6-FE7DF97FCC73}"/>
              </a:ext>
            </a:extLst>
          </p:cNvPr>
          <p:cNvSpPr/>
          <p:nvPr/>
        </p:nvSpPr>
        <p:spPr>
          <a:xfrm>
            <a:off x="870013" y="1909152"/>
            <a:ext cx="10005133" cy="4270159"/>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nl-NL"/>
          </a:p>
        </p:txBody>
      </p:sp>
      <p:sp>
        <p:nvSpPr>
          <p:cNvPr id="20" name="TextBox 19">
            <a:extLst>
              <a:ext uri="{FF2B5EF4-FFF2-40B4-BE49-F238E27FC236}">
                <a16:creationId xmlns:a16="http://schemas.microsoft.com/office/drawing/2014/main" id="{6165DF92-C794-4D5E-980D-71A988894891}"/>
              </a:ext>
            </a:extLst>
          </p:cNvPr>
          <p:cNvSpPr txBox="1"/>
          <p:nvPr/>
        </p:nvSpPr>
        <p:spPr>
          <a:xfrm>
            <a:off x="7572652" y="2171956"/>
            <a:ext cx="3080552" cy="1477328"/>
          </a:xfrm>
          <a:prstGeom prst="rect">
            <a:avLst/>
          </a:prstGeom>
        </p:spPr>
        <p:style>
          <a:lnRef idx="3">
            <a:schemeClr val="lt1"/>
          </a:lnRef>
          <a:fillRef idx="1">
            <a:schemeClr val="dk1"/>
          </a:fillRef>
          <a:effectRef idx="1">
            <a:schemeClr val="dk1"/>
          </a:effectRef>
          <a:fontRef idx="minor">
            <a:schemeClr val="lt1"/>
          </a:fontRef>
        </p:style>
        <p:txBody>
          <a:bodyPr wrap="square" rtlCol="0">
            <a:spAutoFit/>
          </a:bodyPr>
          <a:lstStyle/>
          <a:p>
            <a:pPr marL="285750" indent="-285750">
              <a:buFont typeface="Arial" panose="020B0604020202020204" pitchFamily="34" charset="0"/>
              <a:buChar char="•"/>
            </a:pPr>
            <a:r>
              <a:rPr lang="nl-NL">
                <a:solidFill>
                  <a:schemeClr val="bg1"/>
                </a:solidFill>
                <a:latin typeface="Times New Roman" panose="02020603050405020304" pitchFamily="18" charset="0"/>
                <a:cs typeface="Times New Roman" panose="02020603050405020304" pitchFamily="18" charset="0"/>
              </a:rPr>
              <a:t>Creëer geluid door props te gooien</a:t>
            </a:r>
          </a:p>
          <a:p>
            <a:pPr marL="285750" indent="-285750">
              <a:buFont typeface="Arial" panose="020B0604020202020204" pitchFamily="34" charset="0"/>
              <a:buChar char="•"/>
            </a:pPr>
            <a:r>
              <a:rPr lang="nl-NL">
                <a:solidFill>
                  <a:schemeClr val="bg1"/>
                </a:solidFill>
                <a:latin typeface="Times New Roman" panose="02020603050405020304" pitchFamily="18" charset="0"/>
                <a:cs typeface="Times New Roman" panose="02020603050405020304" pitchFamily="18" charset="0"/>
              </a:rPr>
              <a:t>Leid enemies af met geluid</a:t>
            </a:r>
          </a:p>
          <a:p>
            <a:pPr marL="285750" indent="-285750">
              <a:buFont typeface="Arial" panose="020B0604020202020204" pitchFamily="34" charset="0"/>
              <a:buChar char="•"/>
            </a:pPr>
            <a:r>
              <a:rPr lang="nl-NL">
                <a:solidFill>
                  <a:schemeClr val="bg1"/>
                </a:solidFill>
                <a:latin typeface="Times New Roman" panose="02020603050405020304" pitchFamily="18" charset="0"/>
                <a:cs typeface="Times New Roman" panose="02020603050405020304" pitchFamily="18" charset="0"/>
              </a:rPr>
              <a:t>Maak de weg vrij door props te verplaatsen</a:t>
            </a:r>
          </a:p>
        </p:txBody>
      </p:sp>
      <p:pic>
        <p:nvPicPr>
          <p:cNvPr id="21" name="Picture 20" descr="A close up of a logo&#10;&#10;Description automatically generated">
            <a:extLst>
              <a:ext uri="{FF2B5EF4-FFF2-40B4-BE49-F238E27FC236}">
                <a16:creationId xmlns:a16="http://schemas.microsoft.com/office/drawing/2014/main" id="{8B4B9C9B-013D-4907-83C0-E58A272303B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92236" y="3912175"/>
            <a:ext cx="1684259" cy="1684259"/>
          </a:xfrm>
          <a:prstGeom prst="rect">
            <a:avLst/>
          </a:prstGeom>
        </p:spPr>
      </p:pic>
      <p:sp>
        <p:nvSpPr>
          <p:cNvPr id="22" name="TextBox 21">
            <a:extLst>
              <a:ext uri="{FF2B5EF4-FFF2-40B4-BE49-F238E27FC236}">
                <a16:creationId xmlns:a16="http://schemas.microsoft.com/office/drawing/2014/main" id="{F9D49589-9639-4300-B493-11A6C7BEB29B}"/>
              </a:ext>
            </a:extLst>
          </p:cNvPr>
          <p:cNvSpPr txBox="1"/>
          <p:nvPr/>
        </p:nvSpPr>
        <p:spPr>
          <a:xfrm>
            <a:off x="7572652" y="4327971"/>
            <a:ext cx="911775" cy="523220"/>
          </a:xfrm>
          <a:prstGeom prst="rect">
            <a:avLst/>
          </a:prstGeom>
        </p:spPr>
        <p:style>
          <a:lnRef idx="3">
            <a:schemeClr val="lt1"/>
          </a:lnRef>
          <a:fillRef idx="1">
            <a:schemeClr val="dk1"/>
          </a:fillRef>
          <a:effectRef idx="1">
            <a:schemeClr val="dk1"/>
          </a:effectRef>
          <a:fontRef idx="minor">
            <a:schemeClr val="lt1"/>
          </a:fontRef>
        </p:style>
        <p:txBody>
          <a:bodyPr wrap="square" rtlCol="0">
            <a:spAutoFit/>
          </a:bodyPr>
          <a:lstStyle/>
          <a:p>
            <a:r>
              <a:rPr lang="nl-NL" sz="1400">
                <a:latin typeface="Times New Roman" panose="02020603050405020304" pitchFamily="18" charset="0"/>
                <a:cs typeface="Times New Roman" panose="02020603050405020304" pitchFamily="18" charset="0"/>
              </a:rPr>
              <a:t>LB: pick up props</a:t>
            </a:r>
          </a:p>
        </p:txBody>
      </p:sp>
      <p:sp>
        <p:nvSpPr>
          <p:cNvPr id="23" name="TextBox 22">
            <a:extLst>
              <a:ext uri="{FF2B5EF4-FFF2-40B4-BE49-F238E27FC236}">
                <a16:creationId xmlns:a16="http://schemas.microsoft.com/office/drawing/2014/main" id="{EFE7E431-AEDA-43D8-862E-481E5836C7D0}"/>
              </a:ext>
            </a:extLst>
          </p:cNvPr>
          <p:cNvSpPr txBox="1"/>
          <p:nvPr/>
        </p:nvSpPr>
        <p:spPr>
          <a:xfrm>
            <a:off x="9554330" y="4309056"/>
            <a:ext cx="980591" cy="523220"/>
          </a:xfrm>
          <a:prstGeom prst="rect">
            <a:avLst/>
          </a:prstGeom>
        </p:spPr>
        <p:style>
          <a:lnRef idx="3">
            <a:schemeClr val="lt1"/>
          </a:lnRef>
          <a:fillRef idx="1">
            <a:schemeClr val="dk1"/>
          </a:fillRef>
          <a:effectRef idx="1">
            <a:schemeClr val="dk1"/>
          </a:effectRef>
          <a:fontRef idx="minor">
            <a:schemeClr val="lt1"/>
          </a:fontRef>
        </p:style>
        <p:txBody>
          <a:bodyPr wrap="square" rtlCol="0">
            <a:spAutoFit/>
          </a:bodyPr>
          <a:lstStyle/>
          <a:p>
            <a:r>
              <a:rPr lang="nl-NL" sz="1400">
                <a:latin typeface="Times New Roman" panose="02020603050405020304" pitchFamily="18" charset="0"/>
                <a:cs typeface="Times New Roman" panose="02020603050405020304" pitchFamily="18" charset="0"/>
              </a:rPr>
              <a:t>RB: throw props</a:t>
            </a:r>
          </a:p>
        </p:txBody>
      </p:sp>
      <p:pic>
        <p:nvPicPr>
          <p:cNvPr id="5" name="Picture 4">
            <a:extLst>
              <a:ext uri="{FF2B5EF4-FFF2-40B4-BE49-F238E27FC236}">
                <a16:creationId xmlns:a16="http://schemas.microsoft.com/office/drawing/2014/main" id="{2A06C584-9C7A-4261-8CFA-6EF43F927EEF}"/>
              </a:ext>
            </a:extLst>
          </p:cNvPr>
          <p:cNvPicPr>
            <a:picLocks noChangeAspect="1"/>
          </p:cNvPicPr>
          <p:nvPr/>
        </p:nvPicPr>
        <p:blipFill>
          <a:blip r:embed="rId4"/>
          <a:stretch>
            <a:fillRect/>
          </a:stretch>
        </p:blipFill>
        <p:spPr>
          <a:xfrm>
            <a:off x="1089131" y="2749044"/>
            <a:ext cx="5971651" cy="2451441"/>
          </a:xfrm>
          <a:prstGeom prst="rect">
            <a:avLst/>
          </a:prstGeom>
        </p:spPr>
      </p:pic>
    </p:spTree>
    <p:extLst>
      <p:ext uri="{BB962C8B-B14F-4D97-AF65-F5344CB8AC3E}">
        <p14:creationId xmlns:p14="http://schemas.microsoft.com/office/powerpoint/2010/main" val="22774543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7" descr="Black wood grain" title="Black wood grain">
            <a:extLst>
              <a:ext uri="{FF2B5EF4-FFF2-40B4-BE49-F238E27FC236}">
                <a16:creationId xmlns:a16="http://schemas.microsoft.com/office/drawing/2014/main" id="{CFAE1641-6A96-45BB-B303-F6DC15CC7071}"/>
              </a:ext>
            </a:extLst>
          </p:cNvPr>
          <p:cNvPicPr>
            <a:picLocks noChangeAspect="1"/>
          </p:cNvPicPr>
          <p:nvPr/>
        </p:nvPicPr>
        <p:blipFill>
          <a:blip r:embed="rId2"/>
          <a:stretch>
            <a:fillRect/>
          </a:stretch>
        </p:blipFill>
        <p:spPr>
          <a:xfrm>
            <a:off x="0" y="0"/>
            <a:ext cx="12192000" cy="6858000"/>
          </a:xfrm>
          <a:prstGeom prst="rect">
            <a:avLst/>
          </a:prstGeom>
        </p:spPr>
      </p:pic>
      <p:sp>
        <p:nvSpPr>
          <p:cNvPr id="8" name="TextBox 7">
            <a:extLst>
              <a:ext uri="{FF2B5EF4-FFF2-40B4-BE49-F238E27FC236}">
                <a16:creationId xmlns:a16="http://schemas.microsoft.com/office/drawing/2014/main" id="{96CDA17D-7319-4556-AED7-A34AF025DB3F}"/>
              </a:ext>
            </a:extLst>
          </p:cNvPr>
          <p:cNvSpPr txBox="1"/>
          <p:nvPr/>
        </p:nvSpPr>
        <p:spPr>
          <a:xfrm>
            <a:off x="870013" y="861133"/>
            <a:ext cx="3231470" cy="369332"/>
          </a:xfrm>
          <a:prstGeom prst="rect">
            <a:avLst/>
          </a:prstGeom>
        </p:spPr>
        <p:style>
          <a:lnRef idx="3">
            <a:schemeClr val="lt1"/>
          </a:lnRef>
          <a:fillRef idx="1">
            <a:schemeClr val="dk1"/>
          </a:fillRef>
          <a:effectRef idx="1">
            <a:schemeClr val="dk1"/>
          </a:effectRef>
          <a:fontRef idx="minor">
            <a:schemeClr val="lt1"/>
          </a:fontRef>
        </p:style>
        <p:txBody>
          <a:bodyPr wrap="square" rtlCol="0">
            <a:spAutoFit/>
          </a:bodyPr>
          <a:lstStyle/>
          <a:p>
            <a:r>
              <a:rPr lang="nl-NL">
                <a:solidFill>
                  <a:schemeClr val="bg1"/>
                </a:solidFill>
                <a:latin typeface="Engravers MT" panose="02090707080505020304" pitchFamily="18" charset="0"/>
              </a:rPr>
              <a:t>gameplay</a:t>
            </a:r>
          </a:p>
        </p:txBody>
      </p:sp>
      <p:sp>
        <p:nvSpPr>
          <p:cNvPr id="10" name="Rectangle 9">
            <a:extLst>
              <a:ext uri="{FF2B5EF4-FFF2-40B4-BE49-F238E27FC236}">
                <a16:creationId xmlns:a16="http://schemas.microsoft.com/office/drawing/2014/main" id="{DEFDA7C3-BB32-4101-A7D6-FE7DF97FCC73}"/>
              </a:ext>
            </a:extLst>
          </p:cNvPr>
          <p:cNvSpPr/>
          <p:nvPr/>
        </p:nvSpPr>
        <p:spPr>
          <a:xfrm>
            <a:off x="870013" y="1909152"/>
            <a:ext cx="10005133" cy="4234196"/>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nl-NL"/>
          </a:p>
        </p:txBody>
      </p:sp>
      <p:sp>
        <p:nvSpPr>
          <p:cNvPr id="15" name="TextBox 14">
            <a:extLst>
              <a:ext uri="{FF2B5EF4-FFF2-40B4-BE49-F238E27FC236}">
                <a16:creationId xmlns:a16="http://schemas.microsoft.com/office/drawing/2014/main" id="{FE34E69F-3591-4304-8D44-1E521D94D6B0}"/>
              </a:ext>
            </a:extLst>
          </p:cNvPr>
          <p:cNvSpPr txBox="1"/>
          <p:nvPr/>
        </p:nvSpPr>
        <p:spPr>
          <a:xfrm>
            <a:off x="7534442" y="2835921"/>
            <a:ext cx="3011008" cy="1200329"/>
          </a:xfrm>
          <a:prstGeom prst="rect">
            <a:avLst/>
          </a:prstGeom>
        </p:spPr>
        <p:style>
          <a:lnRef idx="3">
            <a:schemeClr val="lt1"/>
          </a:lnRef>
          <a:fillRef idx="1">
            <a:schemeClr val="dk1"/>
          </a:fillRef>
          <a:effectRef idx="1">
            <a:schemeClr val="dk1"/>
          </a:effectRef>
          <a:fontRef idx="minor">
            <a:schemeClr val="lt1"/>
          </a:fontRef>
        </p:style>
        <p:txBody>
          <a:bodyPr wrap="square" rtlCol="0">
            <a:spAutoFit/>
          </a:bodyPr>
          <a:lstStyle/>
          <a:p>
            <a:r>
              <a:rPr lang="en-US">
                <a:solidFill>
                  <a:schemeClr val="bg1"/>
                </a:solidFill>
                <a:latin typeface="Times New Roman" panose="02020603050405020304" pitchFamily="18" charset="0"/>
                <a:cs typeface="Times New Roman" panose="02020603050405020304" pitchFamily="18" charset="0"/>
              </a:rPr>
              <a:t>Collect pages (press E):</a:t>
            </a:r>
          </a:p>
          <a:p>
            <a:pPr marL="285750" indent="-285750">
              <a:buFont typeface="Arial" panose="020B0604020202020204" pitchFamily="34" charset="0"/>
              <a:buChar char="•"/>
            </a:pPr>
            <a:r>
              <a:rPr lang="en-US">
                <a:solidFill>
                  <a:schemeClr val="bg1"/>
                </a:solidFill>
                <a:latin typeface="Times New Roman" panose="02020603050405020304" pitchFamily="18" charset="0"/>
                <a:cs typeface="Times New Roman" panose="02020603050405020304" pitchFamily="18" charset="0"/>
              </a:rPr>
              <a:t>To learn controls</a:t>
            </a:r>
          </a:p>
          <a:p>
            <a:pPr marL="285750" indent="-285750">
              <a:buFont typeface="Arial" panose="020B0604020202020204" pitchFamily="34" charset="0"/>
              <a:buChar char="•"/>
            </a:pPr>
            <a:r>
              <a:rPr lang="en-US">
                <a:solidFill>
                  <a:schemeClr val="bg1"/>
                </a:solidFill>
                <a:latin typeface="Times New Roman" panose="02020603050405020304" pitchFamily="18" charset="0"/>
                <a:cs typeface="Times New Roman" panose="02020603050405020304" pitchFamily="18" charset="0"/>
              </a:rPr>
              <a:t>To solve puzzles</a:t>
            </a:r>
          </a:p>
          <a:p>
            <a:pPr marL="285750" indent="-285750">
              <a:buFont typeface="Arial" panose="020B0604020202020204" pitchFamily="34" charset="0"/>
              <a:buChar char="•"/>
            </a:pPr>
            <a:r>
              <a:rPr lang="en-US">
                <a:solidFill>
                  <a:schemeClr val="bg1"/>
                </a:solidFill>
                <a:latin typeface="Times New Roman" panose="02020603050405020304" pitchFamily="18" charset="0"/>
                <a:cs typeface="Times New Roman" panose="02020603050405020304" pitchFamily="18" charset="0"/>
              </a:rPr>
              <a:t>To figure out the story</a:t>
            </a:r>
          </a:p>
        </p:txBody>
      </p:sp>
      <p:pic>
        <p:nvPicPr>
          <p:cNvPr id="3" name="Picture 2" descr="A close up of a book&#10;&#10;Description automatically generated">
            <a:extLst>
              <a:ext uri="{FF2B5EF4-FFF2-40B4-BE49-F238E27FC236}">
                <a16:creationId xmlns:a16="http://schemas.microsoft.com/office/drawing/2014/main" id="{2F9BC74C-E1E1-425D-95B5-22D87A84CCA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9179" y="2038787"/>
            <a:ext cx="2485728" cy="3974926"/>
          </a:xfrm>
          <a:prstGeom prst="rect">
            <a:avLst/>
          </a:prstGeom>
        </p:spPr>
      </p:pic>
      <p:pic>
        <p:nvPicPr>
          <p:cNvPr id="6" name="Picture 5" descr="A piece of paper&#10;&#10;Description automatically generated">
            <a:extLst>
              <a:ext uri="{FF2B5EF4-FFF2-40B4-BE49-F238E27FC236}">
                <a16:creationId xmlns:a16="http://schemas.microsoft.com/office/drawing/2014/main" id="{35AFA552-E70F-42BF-9DF5-EBE593CB68F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01483" y="2038787"/>
            <a:ext cx="2485728" cy="3974926"/>
          </a:xfrm>
          <a:prstGeom prst="rect">
            <a:avLst/>
          </a:prstGeom>
        </p:spPr>
      </p:pic>
    </p:spTree>
    <p:extLst>
      <p:ext uri="{BB962C8B-B14F-4D97-AF65-F5344CB8AC3E}">
        <p14:creationId xmlns:p14="http://schemas.microsoft.com/office/powerpoint/2010/main" val="5951990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7" descr="Black wood grain" title="Black wood grain">
            <a:extLst>
              <a:ext uri="{FF2B5EF4-FFF2-40B4-BE49-F238E27FC236}">
                <a16:creationId xmlns:a16="http://schemas.microsoft.com/office/drawing/2014/main" id="{CFAE1641-6A96-45BB-B303-F6DC15CC7071}"/>
              </a:ext>
            </a:extLst>
          </p:cNvPr>
          <p:cNvPicPr>
            <a:picLocks noChangeAspect="1"/>
          </p:cNvPicPr>
          <p:nvPr/>
        </p:nvPicPr>
        <p:blipFill>
          <a:blip r:embed="rId2"/>
          <a:stretch>
            <a:fillRect/>
          </a:stretch>
        </p:blipFill>
        <p:spPr>
          <a:xfrm>
            <a:off x="0" y="0"/>
            <a:ext cx="12192000" cy="6858000"/>
          </a:xfrm>
          <a:prstGeom prst="rect">
            <a:avLst/>
          </a:prstGeom>
        </p:spPr>
      </p:pic>
      <p:sp>
        <p:nvSpPr>
          <p:cNvPr id="8" name="TextBox 7">
            <a:extLst>
              <a:ext uri="{FF2B5EF4-FFF2-40B4-BE49-F238E27FC236}">
                <a16:creationId xmlns:a16="http://schemas.microsoft.com/office/drawing/2014/main" id="{96CDA17D-7319-4556-AED7-A34AF025DB3F}"/>
              </a:ext>
            </a:extLst>
          </p:cNvPr>
          <p:cNvSpPr txBox="1"/>
          <p:nvPr/>
        </p:nvSpPr>
        <p:spPr>
          <a:xfrm>
            <a:off x="870013" y="861133"/>
            <a:ext cx="3231470" cy="369332"/>
          </a:xfrm>
          <a:prstGeom prst="rect">
            <a:avLst/>
          </a:prstGeom>
        </p:spPr>
        <p:style>
          <a:lnRef idx="3">
            <a:schemeClr val="lt1"/>
          </a:lnRef>
          <a:fillRef idx="1">
            <a:schemeClr val="dk1"/>
          </a:fillRef>
          <a:effectRef idx="1">
            <a:schemeClr val="dk1"/>
          </a:effectRef>
          <a:fontRef idx="minor">
            <a:schemeClr val="lt1"/>
          </a:fontRef>
        </p:style>
        <p:txBody>
          <a:bodyPr wrap="square" rtlCol="0">
            <a:spAutoFit/>
          </a:bodyPr>
          <a:lstStyle/>
          <a:p>
            <a:r>
              <a:rPr lang="nl-NL">
                <a:solidFill>
                  <a:schemeClr val="bg1"/>
                </a:solidFill>
                <a:latin typeface="Engravers MT" panose="02090707080505020304" pitchFamily="18" charset="0"/>
              </a:rPr>
              <a:t>gameplay</a:t>
            </a:r>
          </a:p>
        </p:txBody>
      </p:sp>
      <p:sp>
        <p:nvSpPr>
          <p:cNvPr id="10" name="Rectangle 9">
            <a:extLst>
              <a:ext uri="{FF2B5EF4-FFF2-40B4-BE49-F238E27FC236}">
                <a16:creationId xmlns:a16="http://schemas.microsoft.com/office/drawing/2014/main" id="{DEFDA7C3-BB32-4101-A7D6-FE7DF97FCC73}"/>
              </a:ext>
            </a:extLst>
          </p:cNvPr>
          <p:cNvSpPr/>
          <p:nvPr/>
        </p:nvSpPr>
        <p:spPr>
          <a:xfrm>
            <a:off x="870013" y="1909152"/>
            <a:ext cx="10005133" cy="4234196"/>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nl-NL"/>
          </a:p>
        </p:txBody>
      </p:sp>
      <p:sp>
        <p:nvSpPr>
          <p:cNvPr id="15" name="TextBox 14">
            <a:extLst>
              <a:ext uri="{FF2B5EF4-FFF2-40B4-BE49-F238E27FC236}">
                <a16:creationId xmlns:a16="http://schemas.microsoft.com/office/drawing/2014/main" id="{FE34E69F-3591-4304-8D44-1E521D94D6B0}"/>
              </a:ext>
            </a:extLst>
          </p:cNvPr>
          <p:cNvSpPr txBox="1"/>
          <p:nvPr/>
        </p:nvSpPr>
        <p:spPr>
          <a:xfrm>
            <a:off x="6096000" y="2596224"/>
            <a:ext cx="3852909" cy="2031325"/>
          </a:xfrm>
          <a:prstGeom prst="rect">
            <a:avLst/>
          </a:prstGeom>
        </p:spPr>
        <p:style>
          <a:lnRef idx="3">
            <a:schemeClr val="lt1"/>
          </a:lnRef>
          <a:fillRef idx="1">
            <a:schemeClr val="dk1"/>
          </a:fillRef>
          <a:effectRef idx="1">
            <a:schemeClr val="dk1"/>
          </a:effectRef>
          <a:fontRef idx="minor">
            <a:schemeClr val="lt1"/>
          </a:fontRef>
        </p:style>
        <p:txBody>
          <a:bodyPr wrap="square" rtlCol="0">
            <a:spAutoFit/>
          </a:bodyPr>
          <a:lstStyle/>
          <a:p>
            <a:r>
              <a:rPr lang="en-US">
                <a:solidFill>
                  <a:schemeClr val="bg1"/>
                </a:solidFill>
                <a:latin typeface="Times New Roman" panose="02020603050405020304" pitchFamily="18" charset="0"/>
                <a:cs typeface="Times New Roman" panose="02020603050405020304" pitchFamily="18" charset="0"/>
              </a:rPr>
              <a:t>Getting chased &amp; hiding:</a:t>
            </a:r>
          </a:p>
          <a:p>
            <a:pPr marL="285750" indent="-285750">
              <a:buFont typeface="Arial" panose="020B0604020202020204" pitchFamily="34" charset="0"/>
              <a:buChar char="•"/>
            </a:pPr>
            <a:r>
              <a:rPr lang="en-US">
                <a:solidFill>
                  <a:schemeClr val="bg1"/>
                </a:solidFill>
                <a:latin typeface="Times New Roman" panose="02020603050405020304" pitchFamily="18" charset="0"/>
                <a:cs typeface="Times New Roman" panose="02020603050405020304" pitchFamily="18" charset="0"/>
              </a:rPr>
              <a:t>Dracula </a:t>
            </a:r>
            <a:r>
              <a:rPr lang="en-US" err="1">
                <a:solidFill>
                  <a:schemeClr val="bg1"/>
                </a:solidFill>
                <a:latin typeface="Times New Roman" panose="02020603050405020304" pitchFamily="18" charset="0"/>
                <a:cs typeface="Times New Roman" panose="02020603050405020304" pitchFamily="18" charset="0"/>
              </a:rPr>
              <a:t>ziet</a:t>
            </a:r>
            <a:r>
              <a:rPr lang="en-US">
                <a:solidFill>
                  <a:schemeClr val="bg1"/>
                </a:solidFill>
                <a:latin typeface="Times New Roman" panose="02020603050405020304" pitchFamily="18" charset="0"/>
                <a:cs typeface="Times New Roman" panose="02020603050405020304" pitchFamily="18" charset="0"/>
              </a:rPr>
              <a:t> je </a:t>
            </a:r>
            <a:r>
              <a:rPr lang="en-US" err="1">
                <a:solidFill>
                  <a:schemeClr val="bg1"/>
                </a:solidFill>
                <a:latin typeface="Times New Roman" panose="02020603050405020304" pitchFamily="18" charset="0"/>
                <a:cs typeface="Times New Roman" panose="02020603050405020304" pitchFamily="18" charset="0"/>
              </a:rPr>
              <a:t>niet</a:t>
            </a:r>
            <a:r>
              <a:rPr lang="en-US">
                <a:solidFill>
                  <a:schemeClr val="bg1"/>
                </a:solidFill>
                <a:latin typeface="Times New Roman" panose="02020603050405020304" pitchFamily="18" charset="0"/>
                <a:cs typeface="Times New Roman" panose="02020603050405020304" pitchFamily="18" charset="0"/>
              </a:rPr>
              <a:t> </a:t>
            </a:r>
            <a:r>
              <a:rPr lang="en-US" err="1">
                <a:solidFill>
                  <a:schemeClr val="bg1"/>
                </a:solidFill>
                <a:latin typeface="Times New Roman" panose="02020603050405020304" pitchFamily="18" charset="0"/>
                <a:cs typeface="Times New Roman" panose="02020603050405020304" pitchFamily="18" charset="0"/>
              </a:rPr>
              <a:t>als</a:t>
            </a:r>
            <a:r>
              <a:rPr lang="en-US">
                <a:solidFill>
                  <a:schemeClr val="bg1"/>
                </a:solidFill>
                <a:latin typeface="Times New Roman" panose="02020603050405020304" pitchFamily="18" charset="0"/>
                <a:cs typeface="Times New Roman" panose="02020603050405020304" pitchFamily="18" charset="0"/>
              </a:rPr>
              <a:t> je </a:t>
            </a:r>
            <a:r>
              <a:rPr lang="en-US" err="1">
                <a:solidFill>
                  <a:schemeClr val="bg1"/>
                </a:solidFill>
                <a:latin typeface="Times New Roman" panose="02020603050405020304" pitchFamily="18" charset="0"/>
                <a:cs typeface="Times New Roman" panose="02020603050405020304" pitchFamily="18" charset="0"/>
              </a:rPr>
              <a:t>ergens</a:t>
            </a:r>
            <a:r>
              <a:rPr lang="en-US">
                <a:solidFill>
                  <a:schemeClr val="bg1"/>
                </a:solidFill>
                <a:latin typeface="Times New Roman" panose="02020603050405020304" pitchFamily="18" charset="0"/>
                <a:cs typeface="Times New Roman" panose="02020603050405020304" pitchFamily="18" charset="0"/>
              </a:rPr>
              <a:t> achter zit</a:t>
            </a:r>
          </a:p>
          <a:p>
            <a:pPr marL="285750" indent="-285750">
              <a:buFont typeface="Arial" panose="020B0604020202020204" pitchFamily="34" charset="0"/>
              <a:buChar char="•"/>
            </a:pPr>
            <a:r>
              <a:rPr lang="en-US">
                <a:solidFill>
                  <a:schemeClr val="bg1"/>
                </a:solidFill>
                <a:latin typeface="Times New Roman" panose="02020603050405020304" pitchFamily="18" charset="0"/>
                <a:cs typeface="Times New Roman" panose="02020603050405020304" pitchFamily="18" charset="0"/>
              </a:rPr>
              <a:t>Ren van </a:t>
            </a:r>
            <a:r>
              <a:rPr lang="en-US" err="1">
                <a:solidFill>
                  <a:schemeClr val="bg1"/>
                </a:solidFill>
                <a:latin typeface="Times New Roman" panose="02020603050405020304" pitchFamily="18" charset="0"/>
                <a:cs typeface="Times New Roman" panose="02020603050405020304" pitchFamily="18" charset="0"/>
              </a:rPr>
              <a:t>verstopplek</a:t>
            </a:r>
            <a:r>
              <a:rPr lang="en-US">
                <a:solidFill>
                  <a:schemeClr val="bg1"/>
                </a:solidFill>
                <a:latin typeface="Times New Roman" panose="02020603050405020304" pitchFamily="18" charset="0"/>
                <a:cs typeface="Times New Roman" panose="02020603050405020304" pitchFamily="18" charset="0"/>
              </a:rPr>
              <a:t> </a:t>
            </a:r>
            <a:r>
              <a:rPr lang="en-US" err="1">
                <a:solidFill>
                  <a:schemeClr val="bg1"/>
                </a:solidFill>
                <a:latin typeface="Times New Roman" panose="02020603050405020304" pitchFamily="18" charset="0"/>
                <a:cs typeface="Times New Roman" panose="02020603050405020304" pitchFamily="18" charset="0"/>
              </a:rPr>
              <a:t>naar</a:t>
            </a:r>
            <a:r>
              <a:rPr lang="en-US">
                <a:solidFill>
                  <a:schemeClr val="bg1"/>
                </a:solidFill>
                <a:latin typeface="Times New Roman" panose="02020603050405020304" pitchFamily="18" charset="0"/>
                <a:cs typeface="Times New Roman" panose="02020603050405020304" pitchFamily="18" charset="0"/>
              </a:rPr>
              <a:t> </a:t>
            </a:r>
            <a:r>
              <a:rPr lang="en-US" err="1">
                <a:solidFill>
                  <a:schemeClr val="bg1"/>
                </a:solidFill>
                <a:latin typeface="Times New Roman" panose="02020603050405020304" pitchFamily="18" charset="0"/>
                <a:cs typeface="Times New Roman" panose="02020603050405020304" pitchFamily="18" charset="0"/>
              </a:rPr>
              <a:t>verstopplek</a:t>
            </a:r>
            <a:endParaRPr lang="en-US">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a:solidFill>
                  <a:schemeClr val="bg1"/>
                </a:solidFill>
                <a:latin typeface="Times New Roman" panose="02020603050405020304" pitchFamily="18" charset="0"/>
                <a:cs typeface="Times New Roman" panose="02020603050405020304" pitchFamily="18" charset="0"/>
              </a:rPr>
              <a:t>CTRL = crouch</a:t>
            </a:r>
          </a:p>
          <a:p>
            <a:pPr marL="285750" indent="-285750">
              <a:buFont typeface="Arial" panose="020B0604020202020204" pitchFamily="34" charset="0"/>
              <a:buChar char="•"/>
            </a:pPr>
            <a:r>
              <a:rPr lang="en-US">
                <a:solidFill>
                  <a:schemeClr val="bg1"/>
                </a:solidFill>
                <a:latin typeface="Times New Roman" panose="02020603050405020304" pitchFamily="18" charset="0"/>
                <a:cs typeface="Times New Roman" panose="02020603050405020304" pitchFamily="18" charset="0"/>
              </a:rPr>
              <a:t>SHIFT = run</a:t>
            </a:r>
          </a:p>
        </p:txBody>
      </p:sp>
      <p:pic>
        <p:nvPicPr>
          <p:cNvPr id="2" name="Picture 1">
            <a:extLst>
              <a:ext uri="{FF2B5EF4-FFF2-40B4-BE49-F238E27FC236}">
                <a16:creationId xmlns:a16="http://schemas.microsoft.com/office/drawing/2014/main" id="{933DE3F9-B6EF-4EFA-A8E6-05B0CF5F6648}"/>
              </a:ext>
            </a:extLst>
          </p:cNvPr>
          <p:cNvPicPr>
            <a:picLocks noChangeAspect="1"/>
          </p:cNvPicPr>
          <p:nvPr/>
        </p:nvPicPr>
        <p:blipFill>
          <a:blip r:embed="rId3"/>
          <a:stretch>
            <a:fillRect/>
          </a:stretch>
        </p:blipFill>
        <p:spPr>
          <a:xfrm>
            <a:off x="1141257" y="2189160"/>
            <a:ext cx="4069935" cy="3694179"/>
          </a:xfrm>
          <a:prstGeom prst="rect">
            <a:avLst/>
          </a:prstGeom>
        </p:spPr>
      </p:pic>
    </p:spTree>
    <p:extLst>
      <p:ext uri="{BB962C8B-B14F-4D97-AF65-F5344CB8AC3E}">
        <p14:creationId xmlns:p14="http://schemas.microsoft.com/office/powerpoint/2010/main" val="397267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7" descr="Black wood grain" title="Black wood grain">
            <a:extLst>
              <a:ext uri="{FF2B5EF4-FFF2-40B4-BE49-F238E27FC236}">
                <a16:creationId xmlns:a16="http://schemas.microsoft.com/office/drawing/2014/main" id="{CFAE1641-6A96-45BB-B303-F6DC15CC7071}"/>
              </a:ext>
            </a:extLst>
          </p:cNvPr>
          <p:cNvPicPr>
            <a:picLocks noChangeAspect="1"/>
          </p:cNvPicPr>
          <p:nvPr/>
        </p:nvPicPr>
        <p:blipFill>
          <a:blip r:embed="rId2"/>
          <a:stretch>
            <a:fillRect/>
          </a:stretch>
        </p:blipFill>
        <p:spPr>
          <a:xfrm>
            <a:off x="0" y="0"/>
            <a:ext cx="12192000" cy="6858000"/>
          </a:xfrm>
          <a:prstGeom prst="rect">
            <a:avLst/>
          </a:prstGeom>
        </p:spPr>
      </p:pic>
      <p:sp>
        <p:nvSpPr>
          <p:cNvPr id="8" name="TextBox 7">
            <a:extLst>
              <a:ext uri="{FF2B5EF4-FFF2-40B4-BE49-F238E27FC236}">
                <a16:creationId xmlns:a16="http://schemas.microsoft.com/office/drawing/2014/main" id="{96CDA17D-7319-4556-AED7-A34AF025DB3F}"/>
              </a:ext>
            </a:extLst>
          </p:cNvPr>
          <p:cNvSpPr txBox="1"/>
          <p:nvPr/>
        </p:nvSpPr>
        <p:spPr>
          <a:xfrm>
            <a:off x="870013" y="861133"/>
            <a:ext cx="3231470" cy="369332"/>
          </a:xfrm>
          <a:prstGeom prst="rect">
            <a:avLst/>
          </a:prstGeom>
        </p:spPr>
        <p:style>
          <a:lnRef idx="3">
            <a:schemeClr val="lt1"/>
          </a:lnRef>
          <a:fillRef idx="1">
            <a:schemeClr val="dk1"/>
          </a:fillRef>
          <a:effectRef idx="1">
            <a:schemeClr val="dk1"/>
          </a:effectRef>
          <a:fontRef idx="minor">
            <a:schemeClr val="lt1"/>
          </a:fontRef>
        </p:style>
        <p:txBody>
          <a:bodyPr wrap="square" rtlCol="0">
            <a:spAutoFit/>
          </a:bodyPr>
          <a:lstStyle/>
          <a:p>
            <a:r>
              <a:rPr lang="nl-NL">
                <a:solidFill>
                  <a:schemeClr val="bg1"/>
                </a:solidFill>
                <a:latin typeface="Engravers MT" panose="02090707080505020304" pitchFamily="18" charset="0"/>
              </a:rPr>
              <a:t>gameplay</a:t>
            </a:r>
          </a:p>
        </p:txBody>
      </p:sp>
      <p:sp>
        <p:nvSpPr>
          <p:cNvPr id="10" name="Rectangle 9">
            <a:extLst>
              <a:ext uri="{FF2B5EF4-FFF2-40B4-BE49-F238E27FC236}">
                <a16:creationId xmlns:a16="http://schemas.microsoft.com/office/drawing/2014/main" id="{DEFDA7C3-BB32-4101-A7D6-FE7DF97FCC73}"/>
              </a:ext>
            </a:extLst>
          </p:cNvPr>
          <p:cNvSpPr/>
          <p:nvPr/>
        </p:nvSpPr>
        <p:spPr>
          <a:xfrm>
            <a:off x="870013" y="1909152"/>
            <a:ext cx="10005133" cy="4270159"/>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nl-NL"/>
          </a:p>
        </p:txBody>
      </p:sp>
      <p:sp>
        <p:nvSpPr>
          <p:cNvPr id="20" name="TextBox 19">
            <a:extLst>
              <a:ext uri="{FF2B5EF4-FFF2-40B4-BE49-F238E27FC236}">
                <a16:creationId xmlns:a16="http://schemas.microsoft.com/office/drawing/2014/main" id="{6165DF92-C794-4D5E-980D-71A988894891}"/>
              </a:ext>
            </a:extLst>
          </p:cNvPr>
          <p:cNvSpPr txBox="1"/>
          <p:nvPr/>
        </p:nvSpPr>
        <p:spPr>
          <a:xfrm>
            <a:off x="7436907" y="2369605"/>
            <a:ext cx="3080552" cy="1477328"/>
          </a:xfrm>
          <a:prstGeom prst="rect">
            <a:avLst/>
          </a:prstGeom>
        </p:spPr>
        <p:style>
          <a:lnRef idx="3">
            <a:schemeClr val="lt1"/>
          </a:lnRef>
          <a:fillRef idx="1">
            <a:schemeClr val="dk1"/>
          </a:fillRef>
          <a:effectRef idx="1">
            <a:schemeClr val="dk1"/>
          </a:effectRef>
          <a:fontRef idx="minor">
            <a:schemeClr val="lt1"/>
          </a:fontRef>
        </p:style>
        <p:txBody>
          <a:bodyPr wrap="square" rtlCol="0">
            <a:spAutoFit/>
          </a:bodyPr>
          <a:lstStyle/>
          <a:p>
            <a:r>
              <a:rPr lang="nl-NL">
                <a:solidFill>
                  <a:schemeClr val="bg1"/>
                </a:solidFill>
                <a:latin typeface="Times New Roman" panose="02020603050405020304" pitchFamily="18" charset="0"/>
                <a:cs typeface="Times New Roman" panose="02020603050405020304" pitchFamily="18" charset="0"/>
              </a:rPr>
              <a:t>Lantaarn (press F):</a:t>
            </a:r>
          </a:p>
          <a:p>
            <a:pPr marL="285750" indent="-285750">
              <a:buFont typeface="Arial" panose="020B0604020202020204" pitchFamily="34" charset="0"/>
              <a:buChar char="•"/>
            </a:pPr>
            <a:r>
              <a:rPr lang="nl-NL">
                <a:solidFill>
                  <a:schemeClr val="bg1"/>
                </a:solidFill>
                <a:latin typeface="Times New Roman" panose="02020603050405020304" pitchFamily="18" charset="0"/>
                <a:cs typeface="Times New Roman" panose="02020603050405020304" pitchFamily="18" charset="0"/>
              </a:rPr>
              <a:t>Gebruik je lantaarn om je surroundings te zien</a:t>
            </a:r>
          </a:p>
          <a:p>
            <a:pPr marL="285750" indent="-285750">
              <a:buFont typeface="Arial" panose="020B0604020202020204" pitchFamily="34" charset="0"/>
              <a:buChar char="•"/>
            </a:pPr>
            <a:r>
              <a:rPr lang="nl-NL">
                <a:solidFill>
                  <a:schemeClr val="bg1"/>
                </a:solidFill>
                <a:latin typeface="Times New Roman" panose="02020603050405020304" pitchFamily="18" charset="0"/>
                <a:cs typeface="Times New Roman" panose="02020603050405020304" pitchFamily="18" charset="0"/>
              </a:rPr>
              <a:t>Dracula ziet je sneller als je je licht aan hebt staan</a:t>
            </a:r>
          </a:p>
        </p:txBody>
      </p:sp>
      <p:pic>
        <p:nvPicPr>
          <p:cNvPr id="4" name="Picture 3" descr="A picture containing sitting, table, black, white&#10;&#10;Description automatically generated">
            <a:extLst>
              <a:ext uri="{FF2B5EF4-FFF2-40B4-BE49-F238E27FC236}">
                <a16:creationId xmlns:a16="http://schemas.microsoft.com/office/drawing/2014/main" id="{0514249D-830C-46EE-A2EA-523FA8326D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3745" y="2369605"/>
            <a:ext cx="5955475" cy="3349955"/>
          </a:xfrm>
          <a:prstGeom prst="rect">
            <a:avLst/>
          </a:prstGeom>
        </p:spPr>
      </p:pic>
    </p:spTree>
    <p:extLst>
      <p:ext uri="{BB962C8B-B14F-4D97-AF65-F5344CB8AC3E}">
        <p14:creationId xmlns:p14="http://schemas.microsoft.com/office/powerpoint/2010/main" val="40306765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7" descr="Black wood grain" title="Black wood grain">
            <a:extLst>
              <a:ext uri="{FF2B5EF4-FFF2-40B4-BE49-F238E27FC236}">
                <a16:creationId xmlns:a16="http://schemas.microsoft.com/office/drawing/2014/main" id="{CFAE1641-6A96-45BB-B303-F6DC15CC7071}"/>
              </a:ext>
            </a:extLst>
          </p:cNvPr>
          <p:cNvPicPr>
            <a:picLocks noChangeAspect="1"/>
          </p:cNvPicPr>
          <p:nvPr/>
        </p:nvPicPr>
        <p:blipFill>
          <a:blip r:embed="rId2"/>
          <a:stretch>
            <a:fillRect/>
          </a:stretch>
        </p:blipFill>
        <p:spPr>
          <a:xfrm>
            <a:off x="0" y="0"/>
            <a:ext cx="12192000" cy="6858000"/>
          </a:xfrm>
          <a:prstGeom prst="rect">
            <a:avLst/>
          </a:prstGeom>
        </p:spPr>
      </p:pic>
      <p:sp>
        <p:nvSpPr>
          <p:cNvPr id="8" name="TextBox 7">
            <a:extLst>
              <a:ext uri="{FF2B5EF4-FFF2-40B4-BE49-F238E27FC236}">
                <a16:creationId xmlns:a16="http://schemas.microsoft.com/office/drawing/2014/main" id="{96CDA17D-7319-4556-AED7-A34AF025DB3F}"/>
              </a:ext>
            </a:extLst>
          </p:cNvPr>
          <p:cNvSpPr txBox="1"/>
          <p:nvPr/>
        </p:nvSpPr>
        <p:spPr>
          <a:xfrm>
            <a:off x="870013" y="861133"/>
            <a:ext cx="3231470" cy="369332"/>
          </a:xfrm>
          <a:prstGeom prst="rect">
            <a:avLst/>
          </a:prstGeom>
        </p:spPr>
        <p:style>
          <a:lnRef idx="3">
            <a:schemeClr val="lt1"/>
          </a:lnRef>
          <a:fillRef idx="1">
            <a:schemeClr val="dk1"/>
          </a:fillRef>
          <a:effectRef idx="1">
            <a:schemeClr val="dk1"/>
          </a:effectRef>
          <a:fontRef idx="minor">
            <a:schemeClr val="lt1"/>
          </a:fontRef>
        </p:style>
        <p:txBody>
          <a:bodyPr wrap="square" rtlCol="0">
            <a:spAutoFit/>
          </a:bodyPr>
          <a:lstStyle/>
          <a:p>
            <a:r>
              <a:rPr lang="nl-NL">
                <a:solidFill>
                  <a:schemeClr val="bg1"/>
                </a:solidFill>
                <a:latin typeface="Engravers MT" panose="02090707080505020304" pitchFamily="18" charset="0"/>
              </a:rPr>
              <a:t>gameplay</a:t>
            </a:r>
          </a:p>
        </p:txBody>
      </p:sp>
      <p:sp>
        <p:nvSpPr>
          <p:cNvPr id="10" name="Rectangle 9">
            <a:extLst>
              <a:ext uri="{FF2B5EF4-FFF2-40B4-BE49-F238E27FC236}">
                <a16:creationId xmlns:a16="http://schemas.microsoft.com/office/drawing/2014/main" id="{DEFDA7C3-BB32-4101-A7D6-FE7DF97FCC73}"/>
              </a:ext>
            </a:extLst>
          </p:cNvPr>
          <p:cNvSpPr/>
          <p:nvPr/>
        </p:nvSpPr>
        <p:spPr>
          <a:xfrm>
            <a:off x="870013" y="1909152"/>
            <a:ext cx="10005133" cy="4270159"/>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nl-NL"/>
          </a:p>
        </p:txBody>
      </p:sp>
      <p:sp>
        <p:nvSpPr>
          <p:cNvPr id="20" name="TextBox 19">
            <a:extLst>
              <a:ext uri="{FF2B5EF4-FFF2-40B4-BE49-F238E27FC236}">
                <a16:creationId xmlns:a16="http://schemas.microsoft.com/office/drawing/2014/main" id="{6165DF92-C794-4D5E-980D-71A988894891}"/>
              </a:ext>
            </a:extLst>
          </p:cNvPr>
          <p:cNvSpPr txBox="1"/>
          <p:nvPr/>
        </p:nvSpPr>
        <p:spPr>
          <a:xfrm>
            <a:off x="7436907" y="2369605"/>
            <a:ext cx="3080552" cy="1477328"/>
          </a:xfrm>
          <a:prstGeom prst="rect">
            <a:avLst/>
          </a:prstGeom>
        </p:spPr>
        <p:style>
          <a:lnRef idx="3">
            <a:schemeClr val="lt1"/>
          </a:lnRef>
          <a:fillRef idx="1">
            <a:schemeClr val="dk1"/>
          </a:fillRef>
          <a:effectRef idx="1">
            <a:schemeClr val="dk1"/>
          </a:effectRef>
          <a:fontRef idx="minor">
            <a:schemeClr val="lt1"/>
          </a:fontRef>
        </p:style>
        <p:txBody>
          <a:bodyPr wrap="square" rtlCol="0">
            <a:spAutoFit/>
          </a:bodyPr>
          <a:lstStyle/>
          <a:p>
            <a:r>
              <a:rPr lang="nl-NL">
                <a:solidFill>
                  <a:schemeClr val="bg1"/>
                </a:solidFill>
                <a:latin typeface="Times New Roman" panose="02020603050405020304" pitchFamily="18" charset="0"/>
                <a:cs typeface="Times New Roman" panose="02020603050405020304" pitchFamily="18" charset="0"/>
              </a:rPr>
              <a:t>Solve puzzles:</a:t>
            </a:r>
          </a:p>
          <a:p>
            <a:pPr marL="285750" indent="-285750">
              <a:buFont typeface="Arial" panose="020B0604020202020204" pitchFamily="34" charset="0"/>
              <a:buChar char="•"/>
            </a:pPr>
            <a:r>
              <a:rPr lang="nl-NL">
                <a:solidFill>
                  <a:schemeClr val="bg1"/>
                </a:solidFill>
                <a:latin typeface="Times New Roman" panose="02020603050405020304" pitchFamily="18" charset="0"/>
                <a:cs typeface="Times New Roman" panose="02020603050405020304" pitchFamily="18" charset="0"/>
              </a:rPr>
              <a:t>Pak objecten op en zet ze op de button</a:t>
            </a:r>
          </a:p>
          <a:p>
            <a:pPr marL="285750" indent="-285750">
              <a:buFont typeface="Arial" panose="020B0604020202020204" pitchFamily="34" charset="0"/>
              <a:buChar char="•"/>
            </a:pPr>
            <a:r>
              <a:rPr lang="nl-NL">
                <a:solidFill>
                  <a:schemeClr val="bg1"/>
                </a:solidFill>
                <a:latin typeface="Times New Roman" panose="02020603050405020304" pitchFamily="18" charset="0"/>
                <a:cs typeface="Times New Roman" panose="02020603050405020304" pitchFamily="18" charset="0"/>
              </a:rPr>
              <a:t>Hierdoor zal de deur naar de volgende ruimte opengaan</a:t>
            </a:r>
          </a:p>
        </p:txBody>
      </p:sp>
      <p:pic>
        <p:nvPicPr>
          <p:cNvPr id="3" name="Picture 2" descr="A drawing of a person&#10;&#10;Description automatically generated">
            <a:extLst>
              <a:ext uri="{FF2B5EF4-FFF2-40B4-BE49-F238E27FC236}">
                <a16:creationId xmlns:a16="http://schemas.microsoft.com/office/drawing/2014/main" id="{97728AA5-BAF3-47D2-A912-B669640DE0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27167" y="2369605"/>
            <a:ext cx="5875652" cy="3305054"/>
          </a:xfrm>
          <a:prstGeom prst="rect">
            <a:avLst/>
          </a:prstGeom>
        </p:spPr>
      </p:pic>
    </p:spTree>
    <p:extLst>
      <p:ext uri="{BB962C8B-B14F-4D97-AF65-F5344CB8AC3E}">
        <p14:creationId xmlns:p14="http://schemas.microsoft.com/office/powerpoint/2010/main" val="1842765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7" descr="Black wood grain" title="Black wood grain">
            <a:extLst>
              <a:ext uri="{FF2B5EF4-FFF2-40B4-BE49-F238E27FC236}">
                <a16:creationId xmlns:a16="http://schemas.microsoft.com/office/drawing/2014/main" id="{CFAE1641-6A96-45BB-B303-F6DC15CC7071}"/>
              </a:ext>
            </a:extLst>
          </p:cNvPr>
          <p:cNvPicPr>
            <a:picLocks noChangeAspect="1"/>
          </p:cNvPicPr>
          <p:nvPr/>
        </p:nvPicPr>
        <p:blipFill>
          <a:blip r:embed="rId2"/>
          <a:stretch>
            <a:fillRect/>
          </a:stretch>
        </p:blipFill>
        <p:spPr>
          <a:xfrm>
            <a:off x="0" y="0"/>
            <a:ext cx="12192000" cy="6858000"/>
          </a:xfrm>
          <a:prstGeom prst="rect">
            <a:avLst/>
          </a:prstGeom>
        </p:spPr>
      </p:pic>
      <p:sp>
        <p:nvSpPr>
          <p:cNvPr id="8" name="TextBox 7">
            <a:extLst>
              <a:ext uri="{FF2B5EF4-FFF2-40B4-BE49-F238E27FC236}">
                <a16:creationId xmlns:a16="http://schemas.microsoft.com/office/drawing/2014/main" id="{96CDA17D-7319-4556-AED7-A34AF025DB3F}"/>
              </a:ext>
            </a:extLst>
          </p:cNvPr>
          <p:cNvSpPr txBox="1"/>
          <p:nvPr/>
        </p:nvSpPr>
        <p:spPr>
          <a:xfrm>
            <a:off x="870013" y="861133"/>
            <a:ext cx="3231470" cy="369332"/>
          </a:xfrm>
          <a:prstGeom prst="rect">
            <a:avLst/>
          </a:prstGeom>
        </p:spPr>
        <p:style>
          <a:lnRef idx="3">
            <a:schemeClr val="lt1"/>
          </a:lnRef>
          <a:fillRef idx="1">
            <a:schemeClr val="dk1"/>
          </a:fillRef>
          <a:effectRef idx="1">
            <a:schemeClr val="dk1"/>
          </a:effectRef>
          <a:fontRef idx="minor">
            <a:schemeClr val="lt1"/>
          </a:fontRef>
        </p:style>
        <p:txBody>
          <a:bodyPr wrap="square" rtlCol="0">
            <a:spAutoFit/>
          </a:bodyPr>
          <a:lstStyle/>
          <a:p>
            <a:r>
              <a:rPr lang="nl-NL">
                <a:solidFill>
                  <a:schemeClr val="bg1"/>
                </a:solidFill>
                <a:latin typeface="Engravers MT" panose="02090707080505020304" pitchFamily="18" charset="0"/>
              </a:rPr>
              <a:t>Thema</a:t>
            </a:r>
          </a:p>
        </p:txBody>
      </p:sp>
      <p:sp>
        <p:nvSpPr>
          <p:cNvPr id="9" name="TextBox 8">
            <a:extLst>
              <a:ext uri="{FF2B5EF4-FFF2-40B4-BE49-F238E27FC236}">
                <a16:creationId xmlns:a16="http://schemas.microsoft.com/office/drawing/2014/main" id="{D4C719A7-2717-4306-9D99-7A8A330F8117}"/>
              </a:ext>
            </a:extLst>
          </p:cNvPr>
          <p:cNvSpPr txBox="1"/>
          <p:nvPr/>
        </p:nvSpPr>
        <p:spPr>
          <a:xfrm>
            <a:off x="870012" y="1482571"/>
            <a:ext cx="3231471" cy="1200329"/>
          </a:xfrm>
          <a:prstGeom prst="rect">
            <a:avLst/>
          </a:prstGeom>
        </p:spPr>
        <p:style>
          <a:lnRef idx="3">
            <a:schemeClr val="lt1"/>
          </a:lnRef>
          <a:fillRef idx="1">
            <a:schemeClr val="dk1"/>
          </a:fillRef>
          <a:effectRef idx="1">
            <a:schemeClr val="dk1"/>
          </a:effectRef>
          <a:fontRef idx="minor">
            <a:schemeClr val="lt1"/>
          </a:fontRef>
        </p:style>
        <p:txBody>
          <a:bodyPr wrap="square" rtlCol="0">
            <a:spAutoFit/>
          </a:bodyPr>
          <a:lstStyle/>
          <a:p>
            <a:pPr marL="285750" indent="-285750">
              <a:buFont typeface="Arial" panose="020B0604020202020204" pitchFamily="34" charset="0"/>
              <a:buChar char="•"/>
            </a:pPr>
            <a:r>
              <a:rPr lang="nl-NL">
                <a:solidFill>
                  <a:schemeClr val="bg1"/>
                </a:solidFill>
                <a:latin typeface="Times New Roman" panose="02020603050405020304" pitchFamily="18" charset="0"/>
                <a:cs typeface="Times New Roman" panose="02020603050405020304" pitchFamily="18" charset="0"/>
              </a:rPr>
              <a:t>15</a:t>
            </a:r>
            <a:r>
              <a:rPr lang="nl-NL" baseline="30000">
                <a:solidFill>
                  <a:schemeClr val="bg1"/>
                </a:solidFill>
                <a:latin typeface="Times New Roman" panose="02020603050405020304" pitchFamily="18" charset="0"/>
                <a:cs typeface="Times New Roman" panose="02020603050405020304" pitchFamily="18" charset="0"/>
              </a:rPr>
              <a:t>e</a:t>
            </a:r>
            <a:r>
              <a:rPr lang="nl-NL">
                <a:solidFill>
                  <a:schemeClr val="bg1"/>
                </a:solidFill>
                <a:latin typeface="Times New Roman" panose="02020603050405020304" pitchFamily="18" charset="0"/>
                <a:cs typeface="Times New Roman" panose="02020603050405020304" pitchFamily="18" charset="0"/>
              </a:rPr>
              <a:t> eeuw Roemenië</a:t>
            </a:r>
          </a:p>
          <a:p>
            <a:pPr marL="285750" indent="-285750">
              <a:buFont typeface="Arial" panose="020B0604020202020204" pitchFamily="34" charset="0"/>
              <a:buChar char="•"/>
            </a:pPr>
            <a:r>
              <a:rPr lang="nl-NL">
                <a:solidFill>
                  <a:schemeClr val="bg1"/>
                </a:solidFill>
                <a:latin typeface="Times New Roman" panose="02020603050405020304" pitchFamily="18" charset="0"/>
                <a:cs typeface="Times New Roman" panose="02020603050405020304" pitchFamily="18" charset="0"/>
              </a:rPr>
              <a:t>Prins Vlad III </a:t>
            </a:r>
            <a:r>
              <a:rPr lang="en-US" err="1">
                <a:latin typeface="Times New Roman" panose="02020603050405020304" pitchFamily="18" charset="0"/>
                <a:cs typeface="Times New Roman" panose="02020603050405020304" pitchFamily="18" charset="0"/>
              </a:rPr>
              <a:t>Tepeş</a:t>
            </a:r>
            <a:r>
              <a:rPr lang="en-US">
                <a:latin typeface="Times New Roman" panose="02020603050405020304" pitchFamily="18" charset="0"/>
                <a:cs typeface="Times New Roman" panose="02020603050405020304" pitchFamily="18" charset="0"/>
              </a:rPr>
              <a:t> </a:t>
            </a:r>
          </a:p>
          <a:p>
            <a:pPr marL="285750" indent="-285750">
              <a:buFont typeface="Arial" panose="020B0604020202020204" pitchFamily="34" charset="0"/>
              <a:buChar char="•"/>
            </a:pPr>
            <a:r>
              <a:rPr lang="en-US" err="1">
                <a:latin typeface="Times New Roman" panose="02020603050405020304" pitchFamily="18" charset="0"/>
                <a:cs typeface="Times New Roman" panose="02020603050405020304" pitchFamily="18" charset="0"/>
              </a:rPr>
              <a:t>Kasteel</a:t>
            </a:r>
            <a:endParaRPr lang="en-US">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nl-NL">
                <a:solidFill>
                  <a:schemeClr val="bg1"/>
                </a:solidFill>
                <a:latin typeface="Times New Roman" panose="02020603050405020304" pitchFamily="18" charset="0"/>
                <a:cs typeface="Times New Roman" panose="02020603050405020304" pitchFamily="18" charset="0"/>
              </a:rPr>
              <a:t>Griezelig, eng</a:t>
            </a:r>
          </a:p>
        </p:txBody>
      </p:sp>
      <p:sp>
        <p:nvSpPr>
          <p:cNvPr id="11" name="TextBox 10">
            <a:extLst>
              <a:ext uri="{FF2B5EF4-FFF2-40B4-BE49-F238E27FC236}">
                <a16:creationId xmlns:a16="http://schemas.microsoft.com/office/drawing/2014/main" id="{73828332-F195-47A4-9507-356991141E96}"/>
              </a:ext>
            </a:extLst>
          </p:cNvPr>
          <p:cNvSpPr txBox="1"/>
          <p:nvPr/>
        </p:nvSpPr>
        <p:spPr>
          <a:xfrm>
            <a:off x="8090517" y="861133"/>
            <a:ext cx="3231472" cy="369332"/>
          </a:xfrm>
          <a:prstGeom prst="rect">
            <a:avLst/>
          </a:prstGeom>
        </p:spPr>
        <p:style>
          <a:lnRef idx="3">
            <a:schemeClr val="lt1"/>
          </a:lnRef>
          <a:fillRef idx="1">
            <a:schemeClr val="dk1"/>
          </a:fillRef>
          <a:effectRef idx="1">
            <a:schemeClr val="dk1"/>
          </a:effectRef>
          <a:fontRef idx="minor">
            <a:schemeClr val="lt1"/>
          </a:fontRef>
        </p:style>
        <p:txBody>
          <a:bodyPr wrap="square" rtlCol="0">
            <a:spAutoFit/>
          </a:bodyPr>
          <a:lstStyle/>
          <a:p>
            <a:r>
              <a:rPr lang="nl-NL">
                <a:solidFill>
                  <a:schemeClr val="bg1"/>
                </a:solidFill>
                <a:latin typeface="Engravers MT" panose="02090707080505020304" pitchFamily="18" charset="0"/>
              </a:rPr>
              <a:t>context</a:t>
            </a:r>
          </a:p>
        </p:txBody>
      </p:sp>
      <p:sp>
        <p:nvSpPr>
          <p:cNvPr id="13" name="TextBox 12">
            <a:extLst>
              <a:ext uri="{FF2B5EF4-FFF2-40B4-BE49-F238E27FC236}">
                <a16:creationId xmlns:a16="http://schemas.microsoft.com/office/drawing/2014/main" id="{7B4B52D2-8DDC-4811-9869-4E246C3D9E50}"/>
              </a:ext>
            </a:extLst>
          </p:cNvPr>
          <p:cNvSpPr txBox="1"/>
          <p:nvPr/>
        </p:nvSpPr>
        <p:spPr>
          <a:xfrm>
            <a:off x="8090517" y="1491433"/>
            <a:ext cx="3231471" cy="1477328"/>
          </a:xfrm>
          <a:prstGeom prst="rect">
            <a:avLst/>
          </a:prstGeom>
        </p:spPr>
        <p:style>
          <a:lnRef idx="3">
            <a:schemeClr val="lt1"/>
          </a:lnRef>
          <a:fillRef idx="1">
            <a:schemeClr val="dk1"/>
          </a:fillRef>
          <a:effectRef idx="1">
            <a:schemeClr val="dk1"/>
          </a:effectRef>
          <a:fontRef idx="minor">
            <a:schemeClr val="lt1"/>
          </a:fontRef>
        </p:style>
        <p:txBody>
          <a:bodyPr wrap="square" rtlCol="0">
            <a:spAutoFit/>
          </a:bodyPr>
          <a:lstStyle/>
          <a:p>
            <a:pPr marL="285750" indent="-285750">
              <a:buFont typeface="Arial" panose="020B0604020202020204" pitchFamily="34" charset="0"/>
              <a:buChar char="•"/>
            </a:pPr>
            <a:r>
              <a:rPr lang="nl-NL">
                <a:solidFill>
                  <a:schemeClr val="bg1"/>
                </a:solidFill>
                <a:latin typeface="Times New Roman" panose="02020603050405020304" pitchFamily="18" charset="0"/>
                <a:cs typeface="Times New Roman" panose="02020603050405020304" pitchFamily="18" charset="0"/>
              </a:rPr>
              <a:t>Geruchten dat Vlad een vampier is</a:t>
            </a:r>
          </a:p>
          <a:p>
            <a:pPr marL="285750" indent="-285750">
              <a:buFont typeface="Arial" panose="020B0604020202020204" pitchFamily="34" charset="0"/>
              <a:buChar char="•"/>
            </a:pPr>
            <a:r>
              <a:rPr lang="nl-NL">
                <a:solidFill>
                  <a:schemeClr val="bg1"/>
                </a:solidFill>
                <a:latin typeface="Times New Roman" panose="02020603050405020304" pitchFamily="18" charset="0"/>
                <a:cs typeface="Times New Roman" panose="02020603050405020304" pitchFamily="18" charset="0"/>
              </a:rPr>
              <a:t>Onderzoekers proberen aanwijzingen te vinden in zijn huis</a:t>
            </a:r>
          </a:p>
        </p:txBody>
      </p:sp>
      <p:pic>
        <p:nvPicPr>
          <p:cNvPr id="14" name="Picture 13" descr="A person wearing a red hat&#10;&#10;Description automatically generated">
            <a:extLst>
              <a:ext uri="{FF2B5EF4-FFF2-40B4-BE49-F238E27FC236}">
                <a16:creationId xmlns:a16="http://schemas.microsoft.com/office/drawing/2014/main" id="{2F38F7C1-E2DB-4E87-8BA8-1518CD0C1B2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83509" y="3307054"/>
            <a:ext cx="2118502" cy="2567867"/>
          </a:xfrm>
          <a:prstGeom prst="rect">
            <a:avLst/>
          </a:prstGeom>
        </p:spPr>
      </p:pic>
      <p:pic>
        <p:nvPicPr>
          <p:cNvPr id="20" name="Picture 19" descr="A close up of a lush green field&#10;&#10;Description automatically generated">
            <a:extLst>
              <a:ext uri="{FF2B5EF4-FFF2-40B4-BE49-F238E27FC236}">
                <a16:creationId xmlns:a16="http://schemas.microsoft.com/office/drawing/2014/main" id="{E8C851E4-DF9E-40C1-835A-93D29CE7F6D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81015" y="3515557"/>
            <a:ext cx="2862037" cy="2150864"/>
          </a:xfrm>
          <a:prstGeom prst="rect">
            <a:avLst/>
          </a:prstGeom>
        </p:spPr>
      </p:pic>
      <p:pic>
        <p:nvPicPr>
          <p:cNvPr id="22" name="Picture 21" descr="A picture containing text, book&#10;&#10;Description automatically generated">
            <a:extLst>
              <a:ext uri="{FF2B5EF4-FFF2-40B4-BE49-F238E27FC236}">
                <a16:creationId xmlns:a16="http://schemas.microsoft.com/office/drawing/2014/main" id="{354D3D86-27B3-4E74-8314-D6C72A765F7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913615" y="3472447"/>
            <a:ext cx="2223607" cy="2237083"/>
          </a:xfrm>
          <a:prstGeom prst="rect">
            <a:avLst/>
          </a:prstGeom>
        </p:spPr>
      </p:pic>
    </p:spTree>
    <p:extLst>
      <p:ext uri="{BB962C8B-B14F-4D97-AF65-F5344CB8AC3E}">
        <p14:creationId xmlns:p14="http://schemas.microsoft.com/office/powerpoint/2010/main" val="29417708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7" descr="Black wood grain" title="Black wood grain">
            <a:extLst>
              <a:ext uri="{FF2B5EF4-FFF2-40B4-BE49-F238E27FC236}">
                <a16:creationId xmlns:a16="http://schemas.microsoft.com/office/drawing/2014/main" id="{CFAE1641-6A96-45BB-B303-F6DC15CC7071}"/>
              </a:ext>
            </a:extLst>
          </p:cNvPr>
          <p:cNvPicPr>
            <a:picLocks noChangeAspect="1"/>
          </p:cNvPicPr>
          <p:nvPr/>
        </p:nvPicPr>
        <p:blipFill>
          <a:blip r:embed="rId2"/>
          <a:stretch>
            <a:fillRect/>
          </a:stretch>
        </p:blipFill>
        <p:spPr>
          <a:xfrm>
            <a:off x="0" y="0"/>
            <a:ext cx="12192000" cy="6858000"/>
          </a:xfrm>
          <a:prstGeom prst="rect">
            <a:avLst/>
          </a:prstGeom>
        </p:spPr>
      </p:pic>
      <p:sp>
        <p:nvSpPr>
          <p:cNvPr id="8" name="TextBox 7">
            <a:extLst>
              <a:ext uri="{FF2B5EF4-FFF2-40B4-BE49-F238E27FC236}">
                <a16:creationId xmlns:a16="http://schemas.microsoft.com/office/drawing/2014/main" id="{96CDA17D-7319-4556-AED7-A34AF025DB3F}"/>
              </a:ext>
            </a:extLst>
          </p:cNvPr>
          <p:cNvSpPr txBox="1"/>
          <p:nvPr/>
        </p:nvSpPr>
        <p:spPr>
          <a:xfrm>
            <a:off x="870013" y="861133"/>
            <a:ext cx="3231470" cy="369332"/>
          </a:xfrm>
          <a:prstGeom prst="rect">
            <a:avLst/>
          </a:prstGeom>
        </p:spPr>
        <p:style>
          <a:lnRef idx="3">
            <a:schemeClr val="lt1"/>
          </a:lnRef>
          <a:fillRef idx="1">
            <a:schemeClr val="dk1"/>
          </a:fillRef>
          <a:effectRef idx="1">
            <a:schemeClr val="dk1"/>
          </a:effectRef>
          <a:fontRef idx="minor">
            <a:schemeClr val="lt1"/>
          </a:fontRef>
        </p:style>
        <p:txBody>
          <a:bodyPr wrap="square" rtlCol="0">
            <a:spAutoFit/>
          </a:bodyPr>
          <a:lstStyle/>
          <a:p>
            <a:r>
              <a:rPr lang="nl-NL">
                <a:solidFill>
                  <a:schemeClr val="bg1"/>
                </a:solidFill>
                <a:latin typeface="Engravers MT" panose="02090707080505020304" pitchFamily="18" charset="0"/>
              </a:rPr>
              <a:t>Doel van de game</a:t>
            </a:r>
          </a:p>
        </p:txBody>
      </p:sp>
      <p:sp>
        <p:nvSpPr>
          <p:cNvPr id="9" name="TextBox 8">
            <a:extLst>
              <a:ext uri="{FF2B5EF4-FFF2-40B4-BE49-F238E27FC236}">
                <a16:creationId xmlns:a16="http://schemas.microsoft.com/office/drawing/2014/main" id="{D4C719A7-2717-4306-9D99-7A8A330F8117}"/>
              </a:ext>
            </a:extLst>
          </p:cNvPr>
          <p:cNvSpPr txBox="1"/>
          <p:nvPr/>
        </p:nvSpPr>
        <p:spPr>
          <a:xfrm>
            <a:off x="870012" y="1482571"/>
            <a:ext cx="4696287" cy="2031325"/>
          </a:xfrm>
          <a:prstGeom prst="rect">
            <a:avLst/>
          </a:prstGeom>
        </p:spPr>
        <p:style>
          <a:lnRef idx="3">
            <a:schemeClr val="lt1"/>
          </a:lnRef>
          <a:fillRef idx="1">
            <a:schemeClr val="dk1"/>
          </a:fillRef>
          <a:effectRef idx="1">
            <a:schemeClr val="dk1"/>
          </a:effectRef>
          <a:fontRef idx="minor">
            <a:schemeClr val="lt1"/>
          </a:fontRef>
        </p:style>
        <p:txBody>
          <a:bodyPr wrap="square" rtlCol="0">
            <a:spAutoFit/>
          </a:bodyPr>
          <a:lstStyle/>
          <a:p>
            <a:r>
              <a:rPr lang="nl-NL">
                <a:solidFill>
                  <a:schemeClr val="bg1"/>
                </a:solidFill>
                <a:latin typeface="Times New Roman" panose="02020603050405020304" pitchFamily="18" charset="0"/>
                <a:cs typeface="Times New Roman" panose="02020603050405020304" pitchFamily="18" charset="0"/>
              </a:rPr>
              <a:t>Je speelt Stefan Petrescu, een detective in Muscel County, Vlad III Tepes is een jaar dood. Er zijn geruchten dat hij een vampier is geworden. Drie onderzoekers zijn vermist, het laatst gezien bij het kasteel van Vlad. Jij gaat op onderzoek uit in het kasteel om te kijken of je de onderzoekers kan vinden.</a:t>
            </a:r>
          </a:p>
        </p:txBody>
      </p:sp>
      <p:sp>
        <p:nvSpPr>
          <p:cNvPr id="10" name="TextBox 9">
            <a:extLst>
              <a:ext uri="{FF2B5EF4-FFF2-40B4-BE49-F238E27FC236}">
                <a16:creationId xmlns:a16="http://schemas.microsoft.com/office/drawing/2014/main" id="{92CE7E20-D477-448E-BE89-865FA2AF114C}"/>
              </a:ext>
            </a:extLst>
          </p:cNvPr>
          <p:cNvSpPr txBox="1"/>
          <p:nvPr/>
        </p:nvSpPr>
        <p:spPr>
          <a:xfrm>
            <a:off x="6531006" y="1482571"/>
            <a:ext cx="4696287" cy="923330"/>
          </a:xfrm>
          <a:prstGeom prst="rect">
            <a:avLst/>
          </a:prstGeom>
        </p:spPr>
        <p:style>
          <a:lnRef idx="3">
            <a:schemeClr val="lt1"/>
          </a:lnRef>
          <a:fillRef idx="1">
            <a:schemeClr val="dk1"/>
          </a:fillRef>
          <a:effectRef idx="1">
            <a:schemeClr val="dk1"/>
          </a:effectRef>
          <a:fontRef idx="minor">
            <a:schemeClr val="lt1"/>
          </a:fontRef>
        </p:style>
        <p:txBody>
          <a:bodyPr wrap="square" rtlCol="0">
            <a:spAutoFit/>
          </a:bodyPr>
          <a:lstStyle/>
          <a:p>
            <a:r>
              <a:rPr lang="nl-NL">
                <a:solidFill>
                  <a:schemeClr val="bg1"/>
                </a:solidFill>
                <a:latin typeface="Times New Roman" panose="02020603050405020304" pitchFamily="18" charset="0"/>
                <a:cs typeface="Times New Roman" panose="02020603050405020304" pitchFamily="18" charset="0"/>
              </a:rPr>
              <a:t>In het kasteel moet je erachter komen wat er met de onderzoekers is gebeurd. Ren weg van Dracula en zoek naar een weg naar buiten.</a:t>
            </a:r>
          </a:p>
        </p:txBody>
      </p:sp>
      <p:pic>
        <p:nvPicPr>
          <p:cNvPr id="3" name="Picture 2" descr="A picture containing outdoor, building, dark, light&#10;&#10;Description automatically generated">
            <a:extLst>
              <a:ext uri="{FF2B5EF4-FFF2-40B4-BE49-F238E27FC236}">
                <a16:creationId xmlns:a16="http://schemas.microsoft.com/office/drawing/2014/main" id="{F573CCCF-7852-4571-AA34-62C993F8598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31006" y="3468949"/>
            <a:ext cx="4696287" cy="2641661"/>
          </a:xfrm>
          <a:prstGeom prst="rect">
            <a:avLst/>
          </a:prstGeom>
        </p:spPr>
      </p:pic>
    </p:spTree>
    <p:extLst>
      <p:ext uri="{BB962C8B-B14F-4D97-AF65-F5344CB8AC3E}">
        <p14:creationId xmlns:p14="http://schemas.microsoft.com/office/powerpoint/2010/main" val="6347527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7" descr="Black wood grain" title="Black wood grain">
            <a:extLst>
              <a:ext uri="{FF2B5EF4-FFF2-40B4-BE49-F238E27FC236}">
                <a16:creationId xmlns:a16="http://schemas.microsoft.com/office/drawing/2014/main" id="{CFAE1641-6A96-45BB-B303-F6DC15CC7071}"/>
              </a:ext>
            </a:extLst>
          </p:cNvPr>
          <p:cNvPicPr>
            <a:picLocks noChangeAspect="1"/>
          </p:cNvPicPr>
          <p:nvPr/>
        </p:nvPicPr>
        <p:blipFill>
          <a:blip r:embed="rId2"/>
          <a:stretch>
            <a:fillRect/>
          </a:stretch>
        </p:blipFill>
        <p:spPr>
          <a:xfrm>
            <a:off x="0" y="0"/>
            <a:ext cx="12192000" cy="6858000"/>
          </a:xfrm>
          <a:prstGeom prst="rect">
            <a:avLst/>
          </a:prstGeom>
        </p:spPr>
      </p:pic>
      <p:sp>
        <p:nvSpPr>
          <p:cNvPr id="8" name="TextBox 7">
            <a:extLst>
              <a:ext uri="{FF2B5EF4-FFF2-40B4-BE49-F238E27FC236}">
                <a16:creationId xmlns:a16="http://schemas.microsoft.com/office/drawing/2014/main" id="{96CDA17D-7319-4556-AED7-A34AF025DB3F}"/>
              </a:ext>
            </a:extLst>
          </p:cNvPr>
          <p:cNvSpPr txBox="1"/>
          <p:nvPr/>
        </p:nvSpPr>
        <p:spPr>
          <a:xfrm>
            <a:off x="870013" y="861133"/>
            <a:ext cx="3231470" cy="369332"/>
          </a:xfrm>
          <a:prstGeom prst="rect">
            <a:avLst/>
          </a:prstGeom>
        </p:spPr>
        <p:style>
          <a:lnRef idx="3">
            <a:schemeClr val="lt1"/>
          </a:lnRef>
          <a:fillRef idx="1">
            <a:schemeClr val="dk1"/>
          </a:fillRef>
          <a:effectRef idx="1">
            <a:schemeClr val="dk1"/>
          </a:effectRef>
          <a:fontRef idx="minor">
            <a:schemeClr val="lt1"/>
          </a:fontRef>
        </p:style>
        <p:txBody>
          <a:bodyPr wrap="square" rtlCol="0">
            <a:spAutoFit/>
          </a:bodyPr>
          <a:lstStyle/>
          <a:p>
            <a:r>
              <a:rPr lang="nl-NL">
                <a:solidFill>
                  <a:schemeClr val="bg1"/>
                </a:solidFill>
                <a:latin typeface="Engravers MT" panose="02090707080505020304" pitchFamily="18" charset="0"/>
              </a:rPr>
              <a:t>moodboard</a:t>
            </a:r>
          </a:p>
        </p:txBody>
      </p:sp>
      <p:pic>
        <p:nvPicPr>
          <p:cNvPr id="3" name="Picture 2" descr="A picture containing building, dark, snow, photo&#10;&#10;Description automatically generated">
            <a:extLst>
              <a:ext uri="{FF2B5EF4-FFF2-40B4-BE49-F238E27FC236}">
                <a16:creationId xmlns:a16="http://schemas.microsoft.com/office/drawing/2014/main" id="{ED55F419-2BF6-43FA-B9B5-04B1C58FEE9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0013" y="1861989"/>
            <a:ext cx="7794593" cy="4384459"/>
          </a:xfrm>
          <a:prstGeom prst="rect">
            <a:avLst/>
          </a:prstGeom>
        </p:spPr>
      </p:pic>
    </p:spTree>
    <p:extLst>
      <p:ext uri="{BB962C8B-B14F-4D97-AF65-F5344CB8AC3E}">
        <p14:creationId xmlns:p14="http://schemas.microsoft.com/office/powerpoint/2010/main" val="7712112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7" descr="Black wood grain" title="Black wood grain">
            <a:extLst>
              <a:ext uri="{FF2B5EF4-FFF2-40B4-BE49-F238E27FC236}">
                <a16:creationId xmlns:a16="http://schemas.microsoft.com/office/drawing/2014/main" id="{CFAE1641-6A96-45BB-B303-F6DC15CC7071}"/>
              </a:ext>
            </a:extLst>
          </p:cNvPr>
          <p:cNvPicPr>
            <a:picLocks noChangeAspect="1"/>
          </p:cNvPicPr>
          <p:nvPr/>
        </p:nvPicPr>
        <p:blipFill>
          <a:blip r:embed="rId2"/>
          <a:stretch>
            <a:fillRect/>
          </a:stretch>
        </p:blipFill>
        <p:spPr>
          <a:xfrm>
            <a:off x="0" y="0"/>
            <a:ext cx="12192000" cy="6858000"/>
          </a:xfrm>
          <a:prstGeom prst="rect">
            <a:avLst/>
          </a:prstGeom>
        </p:spPr>
      </p:pic>
      <p:sp>
        <p:nvSpPr>
          <p:cNvPr id="8" name="TextBox 7">
            <a:extLst>
              <a:ext uri="{FF2B5EF4-FFF2-40B4-BE49-F238E27FC236}">
                <a16:creationId xmlns:a16="http://schemas.microsoft.com/office/drawing/2014/main" id="{96CDA17D-7319-4556-AED7-A34AF025DB3F}"/>
              </a:ext>
            </a:extLst>
          </p:cNvPr>
          <p:cNvSpPr txBox="1"/>
          <p:nvPr/>
        </p:nvSpPr>
        <p:spPr>
          <a:xfrm>
            <a:off x="870013" y="861133"/>
            <a:ext cx="3231470" cy="369332"/>
          </a:xfrm>
          <a:prstGeom prst="rect">
            <a:avLst/>
          </a:prstGeom>
        </p:spPr>
        <p:style>
          <a:lnRef idx="3">
            <a:schemeClr val="lt1"/>
          </a:lnRef>
          <a:fillRef idx="1">
            <a:schemeClr val="dk1"/>
          </a:fillRef>
          <a:effectRef idx="1">
            <a:schemeClr val="dk1"/>
          </a:effectRef>
          <a:fontRef idx="minor">
            <a:schemeClr val="lt1"/>
          </a:fontRef>
        </p:style>
        <p:txBody>
          <a:bodyPr wrap="square" rtlCol="0">
            <a:spAutoFit/>
          </a:bodyPr>
          <a:lstStyle/>
          <a:p>
            <a:r>
              <a:rPr lang="nl-NL">
                <a:solidFill>
                  <a:schemeClr val="bg1"/>
                </a:solidFill>
                <a:latin typeface="Engravers MT" panose="02090707080505020304" pitchFamily="18" charset="0"/>
              </a:rPr>
              <a:t>stijlboard</a:t>
            </a:r>
          </a:p>
        </p:txBody>
      </p:sp>
      <p:pic>
        <p:nvPicPr>
          <p:cNvPr id="4" name="Picture 3" descr="A picture containing indoor, photo, table, different&#10;&#10;Description automatically generated">
            <a:extLst>
              <a:ext uri="{FF2B5EF4-FFF2-40B4-BE49-F238E27FC236}">
                <a16:creationId xmlns:a16="http://schemas.microsoft.com/office/drawing/2014/main" id="{D5D6DF35-8A47-4832-B508-50743C625F2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0013" y="1826026"/>
            <a:ext cx="7812348" cy="4394446"/>
          </a:xfrm>
          <a:prstGeom prst="rect">
            <a:avLst/>
          </a:prstGeom>
        </p:spPr>
      </p:pic>
    </p:spTree>
    <p:extLst>
      <p:ext uri="{BB962C8B-B14F-4D97-AF65-F5344CB8AC3E}">
        <p14:creationId xmlns:p14="http://schemas.microsoft.com/office/powerpoint/2010/main" val="668186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7" descr="Black wood grain" title="Black wood grain">
            <a:extLst>
              <a:ext uri="{FF2B5EF4-FFF2-40B4-BE49-F238E27FC236}">
                <a16:creationId xmlns:a16="http://schemas.microsoft.com/office/drawing/2014/main" id="{CFAE1641-6A96-45BB-B303-F6DC15CC7071}"/>
              </a:ext>
            </a:extLst>
          </p:cNvPr>
          <p:cNvPicPr>
            <a:picLocks noChangeAspect="1"/>
          </p:cNvPicPr>
          <p:nvPr/>
        </p:nvPicPr>
        <p:blipFill>
          <a:blip r:embed="rId2"/>
          <a:stretch>
            <a:fillRect/>
          </a:stretch>
        </p:blipFill>
        <p:spPr>
          <a:xfrm>
            <a:off x="0" y="0"/>
            <a:ext cx="12192000" cy="6858000"/>
          </a:xfrm>
          <a:prstGeom prst="rect">
            <a:avLst/>
          </a:prstGeom>
        </p:spPr>
      </p:pic>
      <p:sp>
        <p:nvSpPr>
          <p:cNvPr id="8" name="TextBox 7">
            <a:extLst>
              <a:ext uri="{FF2B5EF4-FFF2-40B4-BE49-F238E27FC236}">
                <a16:creationId xmlns:a16="http://schemas.microsoft.com/office/drawing/2014/main" id="{96CDA17D-7319-4556-AED7-A34AF025DB3F}"/>
              </a:ext>
            </a:extLst>
          </p:cNvPr>
          <p:cNvSpPr txBox="1"/>
          <p:nvPr/>
        </p:nvSpPr>
        <p:spPr>
          <a:xfrm>
            <a:off x="870013" y="865332"/>
            <a:ext cx="3630966" cy="369332"/>
          </a:xfrm>
          <a:prstGeom prst="rect">
            <a:avLst/>
          </a:prstGeom>
        </p:spPr>
        <p:style>
          <a:lnRef idx="3">
            <a:schemeClr val="lt1"/>
          </a:lnRef>
          <a:fillRef idx="1">
            <a:schemeClr val="dk1"/>
          </a:fillRef>
          <a:effectRef idx="1">
            <a:schemeClr val="dk1"/>
          </a:effectRef>
          <a:fontRef idx="minor">
            <a:schemeClr val="lt1"/>
          </a:fontRef>
        </p:style>
        <p:txBody>
          <a:bodyPr wrap="square" rtlCol="0">
            <a:spAutoFit/>
          </a:bodyPr>
          <a:lstStyle/>
          <a:p>
            <a:r>
              <a:rPr lang="nl-NL">
                <a:solidFill>
                  <a:schemeClr val="bg1"/>
                </a:solidFill>
                <a:latin typeface="Engravers MT" panose="02090707080505020304" pitchFamily="18" charset="0"/>
              </a:rPr>
              <a:t>Dracula reference</a:t>
            </a:r>
          </a:p>
        </p:txBody>
      </p:sp>
      <p:pic>
        <p:nvPicPr>
          <p:cNvPr id="3" name="Picture 2" descr="A close up of text on a black background&#10;&#10;Description automatically generated">
            <a:extLst>
              <a:ext uri="{FF2B5EF4-FFF2-40B4-BE49-F238E27FC236}">
                <a16:creationId xmlns:a16="http://schemas.microsoft.com/office/drawing/2014/main" id="{363A3252-395E-4748-9056-8E01745905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0013" y="1792856"/>
            <a:ext cx="8043168" cy="4524282"/>
          </a:xfrm>
          <a:prstGeom prst="rect">
            <a:avLst/>
          </a:prstGeom>
        </p:spPr>
      </p:pic>
    </p:spTree>
    <p:extLst>
      <p:ext uri="{BB962C8B-B14F-4D97-AF65-F5344CB8AC3E}">
        <p14:creationId xmlns:p14="http://schemas.microsoft.com/office/powerpoint/2010/main" val="1735115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7" descr="Black wood grain" title="Black wood grain">
            <a:extLst>
              <a:ext uri="{FF2B5EF4-FFF2-40B4-BE49-F238E27FC236}">
                <a16:creationId xmlns:a16="http://schemas.microsoft.com/office/drawing/2014/main" id="{CFAE1641-6A96-45BB-B303-F6DC15CC7071}"/>
              </a:ext>
            </a:extLst>
          </p:cNvPr>
          <p:cNvPicPr>
            <a:picLocks noChangeAspect="1"/>
          </p:cNvPicPr>
          <p:nvPr/>
        </p:nvPicPr>
        <p:blipFill>
          <a:blip r:embed="rId2"/>
          <a:stretch>
            <a:fillRect/>
          </a:stretch>
        </p:blipFill>
        <p:spPr>
          <a:xfrm>
            <a:off x="0" y="0"/>
            <a:ext cx="12192000" cy="6858000"/>
          </a:xfrm>
          <a:prstGeom prst="rect">
            <a:avLst/>
          </a:prstGeom>
        </p:spPr>
      </p:pic>
      <p:sp>
        <p:nvSpPr>
          <p:cNvPr id="8" name="TextBox 7">
            <a:extLst>
              <a:ext uri="{FF2B5EF4-FFF2-40B4-BE49-F238E27FC236}">
                <a16:creationId xmlns:a16="http://schemas.microsoft.com/office/drawing/2014/main" id="{96CDA17D-7319-4556-AED7-A34AF025DB3F}"/>
              </a:ext>
            </a:extLst>
          </p:cNvPr>
          <p:cNvSpPr txBox="1"/>
          <p:nvPr/>
        </p:nvSpPr>
        <p:spPr>
          <a:xfrm>
            <a:off x="870013" y="861133"/>
            <a:ext cx="3231470" cy="369332"/>
          </a:xfrm>
          <a:prstGeom prst="rect">
            <a:avLst/>
          </a:prstGeom>
        </p:spPr>
        <p:style>
          <a:lnRef idx="3">
            <a:schemeClr val="lt1"/>
          </a:lnRef>
          <a:fillRef idx="1">
            <a:schemeClr val="dk1"/>
          </a:fillRef>
          <a:effectRef idx="1">
            <a:schemeClr val="dk1"/>
          </a:effectRef>
          <a:fontRef idx="minor">
            <a:schemeClr val="lt1"/>
          </a:fontRef>
        </p:style>
        <p:txBody>
          <a:bodyPr wrap="square" rtlCol="0">
            <a:spAutoFit/>
          </a:bodyPr>
          <a:lstStyle/>
          <a:p>
            <a:r>
              <a:rPr lang="nl-NL">
                <a:solidFill>
                  <a:schemeClr val="bg1"/>
                </a:solidFill>
                <a:latin typeface="Engravers MT" panose="02090707080505020304" pitchFamily="18" charset="0"/>
              </a:rPr>
              <a:t>doelgroep</a:t>
            </a:r>
          </a:p>
        </p:txBody>
      </p:sp>
      <p:sp>
        <p:nvSpPr>
          <p:cNvPr id="9" name="TextBox 8">
            <a:extLst>
              <a:ext uri="{FF2B5EF4-FFF2-40B4-BE49-F238E27FC236}">
                <a16:creationId xmlns:a16="http://schemas.microsoft.com/office/drawing/2014/main" id="{D4C719A7-2717-4306-9D99-7A8A330F8117}"/>
              </a:ext>
            </a:extLst>
          </p:cNvPr>
          <p:cNvSpPr txBox="1"/>
          <p:nvPr/>
        </p:nvSpPr>
        <p:spPr>
          <a:xfrm>
            <a:off x="870012" y="1482571"/>
            <a:ext cx="5078027" cy="1754326"/>
          </a:xfrm>
          <a:prstGeom prst="rect">
            <a:avLst/>
          </a:prstGeom>
        </p:spPr>
        <p:style>
          <a:lnRef idx="3">
            <a:schemeClr val="lt1"/>
          </a:lnRef>
          <a:fillRef idx="1">
            <a:schemeClr val="dk1"/>
          </a:fillRef>
          <a:effectRef idx="1">
            <a:schemeClr val="dk1"/>
          </a:effectRef>
          <a:fontRef idx="minor">
            <a:schemeClr val="lt1"/>
          </a:fontRef>
        </p:style>
        <p:txBody>
          <a:bodyPr wrap="square" rtlCol="0">
            <a:spAutoFit/>
          </a:bodyPr>
          <a:lstStyle/>
          <a:p>
            <a:pPr marL="285750" indent="-285750">
              <a:buFont typeface="Arial" panose="020B0604020202020204" pitchFamily="34" charset="0"/>
              <a:buChar char="•"/>
            </a:pPr>
            <a:r>
              <a:rPr lang="nl-NL">
                <a:solidFill>
                  <a:schemeClr val="bg1"/>
                </a:solidFill>
                <a:latin typeface="Times New Roman" panose="02020603050405020304" pitchFamily="18" charset="0"/>
                <a:cs typeface="Times New Roman" panose="02020603050405020304" pitchFamily="18" charset="0"/>
              </a:rPr>
              <a:t>16+ jaar</a:t>
            </a:r>
          </a:p>
          <a:p>
            <a:pPr marL="285750" indent="-285750">
              <a:buFont typeface="Arial" panose="020B0604020202020204" pitchFamily="34" charset="0"/>
              <a:buChar char="•"/>
            </a:pPr>
            <a:r>
              <a:rPr lang="nl-NL">
                <a:solidFill>
                  <a:schemeClr val="bg1"/>
                </a:solidFill>
                <a:latin typeface="Times New Roman" panose="02020603050405020304" pitchFamily="18" charset="0"/>
                <a:cs typeface="Times New Roman" panose="02020603050405020304" pitchFamily="18" charset="0"/>
              </a:rPr>
              <a:t>Gamers die houden van spannende games</a:t>
            </a:r>
          </a:p>
          <a:p>
            <a:pPr marL="285750" indent="-285750">
              <a:buFont typeface="Arial" panose="020B0604020202020204" pitchFamily="34" charset="0"/>
              <a:buChar char="•"/>
            </a:pPr>
            <a:r>
              <a:rPr lang="nl-NL">
                <a:solidFill>
                  <a:schemeClr val="bg1"/>
                </a:solidFill>
                <a:latin typeface="Times New Roman" panose="02020603050405020304" pitchFamily="18" charset="0"/>
                <a:cs typeface="Times New Roman" panose="02020603050405020304" pitchFamily="18" charset="0"/>
              </a:rPr>
              <a:t>Eventueel een interesse in vampiers</a:t>
            </a:r>
          </a:p>
          <a:p>
            <a:pPr marL="285750" indent="-285750">
              <a:buFont typeface="Arial" panose="020B0604020202020204" pitchFamily="34" charset="0"/>
              <a:buChar char="•"/>
            </a:pPr>
            <a:r>
              <a:rPr lang="nl-NL">
                <a:solidFill>
                  <a:schemeClr val="bg1"/>
                </a:solidFill>
                <a:latin typeface="Times New Roman" panose="02020603050405020304" pitchFamily="18" charset="0"/>
                <a:cs typeface="Times New Roman" panose="02020603050405020304" pitchFamily="18" charset="0"/>
              </a:rPr>
              <a:t>Voor mensen die op zoek zijn naar een challenge en een langere tijd willen griezelen</a:t>
            </a:r>
          </a:p>
          <a:p>
            <a:pPr marL="285750" indent="-285750">
              <a:buFont typeface="Arial" panose="020B0604020202020204" pitchFamily="34" charset="0"/>
              <a:buChar char="•"/>
            </a:pPr>
            <a:r>
              <a:rPr lang="nl-NL">
                <a:solidFill>
                  <a:schemeClr val="bg1"/>
                </a:solidFill>
                <a:latin typeface="Times New Roman" panose="02020603050405020304" pitchFamily="18" charset="0"/>
                <a:cs typeface="Times New Roman" panose="02020603050405020304" pitchFamily="18" charset="0"/>
              </a:rPr>
              <a:t>Geschiedenis liefhebbers</a:t>
            </a:r>
          </a:p>
        </p:txBody>
      </p:sp>
      <p:pic>
        <p:nvPicPr>
          <p:cNvPr id="26" name="Picture 25" descr="A picture containing indoor, building, room, photo&#10;&#10;Description automatically generated">
            <a:extLst>
              <a:ext uri="{FF2B5EF4-FFF2-40B4-BE49-F238E27FC236}">
                <a16:creationId xmlns:a16="http://schemas.microsoft.com/office/drawing/2014/main" id="{A724FF7E-74A8-4958-A317-FB0340FAF47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41774" y="3820514"/>
            <a:ext cx="3549317" cy="2283843"/>
          </a:xfrm>
          <a:prstGeom prst="rect">
            <a:avLst/>
          </a:prstGeom>
        </p:spPr>
      </p:pic>
      <p:pic>
        <p:nvPicPr>
          <p:cNvPr id="28" name="Picture 27" descr="A picture containing person, man, indoor, holding&#10;&#10;Description automatically generated">
            <a:extLst>
              <a:ext uri="{FF2B5EF4-FFF2-40B4-BE49-F238E27FC236}">
                <a16:creationId xmlns:a16="http://schemas.microsoft.com/office/drawing/2014/main" id="{8BF0CA11-9F69-455A-A7B2-F0A25FE2718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71415" y="4052908"/>
            <a:ext cx="2658387" cy="2051449"/>
          </a:xfrm>
          <a:prstGeom prst="rect">
            <a:avLst/>
          </a:prstGeom>
        </p:spPr>
      </p:pic>
      <p:pic>
        <p:nvPicPr>
          <p:cNvPr id="30" name="Picture 29" descr="A close up of text on a white background&#10;&#10;Description automatically generated">
            <a:extLst>
              <a:ext uri="{FF2B5EF4-FFF2-40B4-BE49-F238E27FC236}">
                <a16:creationId xmlns:a16="http://schemas.microsoft.com/office/drawing/2014/main" id="{652F2830-9F7A-4291-BABA-63808F2BC70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5400000">
            <a:off x="7618299" y="1092591"/>
            <a:ext cx="2764620" cy="2073465"/>
          </a:xfrm>
          <a:prstGeom prst="rect">
            <a:avLst/>
          </a:prstGeom>
        </p:spPr>
      </p:pic>
    </p:spTree>
    <p:extLst>
      <p:ext uri="{BB962C8B-B14F-4D97-AF65-F5344CB8AC3E}">
        <p14:creationId xmlns:p14="http://schemas.microsoft.com/office/powerpoint/2010/main" val="15857785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7" descr="Black wood grain" title="Black wood grain">
            <a:extLst>
              <a:ext uri="{FF2B5EF4-FFF2-40B4-BE49-F238E27FC236}">
                <a16:creationId xmlns:a16="http://schemas.microsoft.com/office/drawing/2014/main" id="{CFAE1641-6A96-45BB-B303-F6DC15CC7071}"/>
              </a:ext>
            </a:extLst>
          </p:cNvPr>
          <p:cNvPicPr>
            <a:picLocks noChangeAspect="1"/>
          </p:cNvPicPr>
          <p:nvPr/>
        </p:nvPicPr>
        <p:blipFill>
          <a:blip r:embed="rId2"/>
          <a:stretch>
            <a:fillRect/>
          </a:stretch>
        </p:blipFill>
        <p:spPr>
          <a:xfrm>
            <a:off x="0" y="0"/>
            <a:ext cx="12192000" cy="6858000"/>
          </a:xfrm>
          <a:prstGeom prst="rect">
            <a:avLst/>
          </a:prstGeom>
        </p:spPr>
      </p:pic>
      <p:sp>
        <p:nvSpPr>
          <p:cNvPr id="8" name="TextBox 7">
            <a:extLst>
              <a:ext uri="{FF2B5EF4-FFF2-40B4-BE49-F238E27FC236}">
                <a16:creationId xmlns:a16="http://schemas.microsoft.com/office/drawing/2014/main" id="{96CDA17D-7319-4556-AED7-A34AF025DB3F}"/>
              </a:ext>
            </a:extLst>
          </p:cNvPr>
          <p:cNvSpPr txBox="1"/>
          <p:nvPr/>
        </p:nvSpPr>
        <p:spPr>
          <a:xfrm>
            <a:off x="870013" y="861133"/>
            <a:ext cx="3231470" cy="369332"/>
          </a:xfrm>
          <a:prstGeom prst="rect">
            <a:avLst/>
          </a:prstGeom>
        </p:spPr>
        <p:style>
          <a:lnRef idx="3">
            <a:schemeClr val="lt1"/>
          </a:lnRef>
          <a:fillRef idx="1">
            <a:schemeClr val="dk1"/>
          </a:fillRef>
          <a:effectRef idx="1">
            <a:schemeClr val="dk1"/>
          </a:effectRef>
          <a:fontRef idx="minor">
            <a:schemeClr val="lt1"/>
          </a:fontRef>
        </p:style>
        <p:txBody>
          <a:bodyPr wrap="square" rtlCol="0">
            <a:spAutoFit/>
          </a:bodyPr>
          <a:lstStyle/>
          <a:p>
            <a:r>
              <a:rPr lang="nl-NL">
                <a:solidFill>
                  <a:schemeClr val="bg1"/>
                </a:solidFill>
                <a:latin typeface="Engravers MT" panose="02090707080505020304" pitchFamily="18" charset="0"/>
              </a:rPr>
              <a:t>platform</a:t>
            </a:r>
          </a:p>
        </p:txBody>
      </p:sp>
      <p:sp>
        <p:nvSpPr>
          <p:cNvPr id="9" name="TextBox 8">
            <a:extLst>
              <a:ext uri="{FF2B5EF4-FFF2-40B4-BE49-F238E27FC236}">
                <a16:creationId xmlns:a16="http://schemas.microsoft.com/office/drawing/2014/main" id="{D4C719A7-2717-4306-9D99-7A8A330F8117}"/>
              </a:ext>
            </a:extLst>
          </p:cNvPr>
          <p:cNvSpPr txBox="1"/>
          <p:nvPr/>
        </p:nvSpPr>
        <p:spPr>
          <a:xfrm>
            <a:off x="870012" y="1482571"/>
            <a:ext cx="5078027" cy="1477328"/>
          </a:xfrm>
          <a:prstGeom prst="rect">
            <a:avLst/>
          </a:prstGeom>
        </p:spPr>
        <p:style>
          <a:lnRef idx="3">
            <a:schemeClr val="lt1"/>
          </a:lnRef>
          <a:fillRef idx="1">
            <a:schemeClr val="dk1"/>
          </a:fillRef>
          <a:effectRef idx="1">
            <a:schemeClr val="dk1"/>
          </a:effectRef>
          <a:fontRef idx="minor">
            <a:schemeClr val="lt1"/>
          </a:fontRef>
        </p:style>
        <p:txBody>
          <a:bodyPr wrap="square" rtlCol="0">
            <a:spAutoFit/>
          </a:bodyPr>
          <a:lstStyle/>
          <a:p>
            <a:r>
              <a:rPr lang="nl-NL">
                <a:solidFill>
                  <a:schemeClr val="bg1"/>
                </a:solidFill>
                <a:latin typeface="Times New Roman" panose="02020603050405020304" pitchFamily="18" charset="0"/>
                <a:cs typeface="Times New Roman" panose="02020603050405020304" pitchFamily="18" charset="0"/>
              </a:rPr>
              <a:t>PC:</a:t>
            </a:r>
          </a:p>
          <a:p>
            <a:pPr marL="285750" indent="-285750">
              <a:buFont typeface="Arial" panose="020B0604020202020204" pitchFamily="34" charset="0"/>
              <a:buChar char="•"/>
            </a:pPr>
            <a:r>
              <a:rPr lang="nl-NL">
                <a:solidFill>
                  <a:schemeClr val="bg1"/>
                </a:solidFill>
                <a:latin typeface="Times New Roman" panose="02020603050405020304" pitchFamily="18" charset="0"/>
                <a:cs typeface="Times New Roman" panose="02020603050405020304" pitchFamily="18" charset="0"/>
              </a:rPr>
              <a:t>Meeste vergelijkbare games zijn ook op PC</a:t>
            </a:r>
          </a:p>
          <a:p>
            <a:pPr marL="285750" indent="-285750">
              <a:buFont typeface="Arial" panose="020B0604020202020204" pitchFamily="34" charset="0"/>
              <a:buChar char="•"/>
            </a:pPr>
            <a:r>
              <a:rPr lang="nl-NL">
                <a:solidFill>
                  <a:schemeClr val="bg1"/>
                </a:solidFill>
                <a:latin typeface="Times New Roman" panose="02020603050405020304" pitchFamily="18" charset="0"/>
                <a:cs typeface="Times New Roman" panose="02020603050405020304" pitchFamily="18" charset="0"/>
              </a:rPr>
              <a:t>Grotendeels van mensen die zo’n game willen spelen, spelen op PC</a:t>
            </a:r>
          </a:p>
          <a:p>
            <a:pPr marL="285750" indent="-285750">
              <a:buFont typeface="Arial" panose="020B0604020202020204" pitchFamily="34" charset="0"/>
              <a:buChar char="•"/>
            </a:pPr>
            <a:endParaRPr lang="nl-NL">
              <a:solidFill>
                <a:schemeClr val="bg1"/>
              </a:solidFill>
              <a:latin typeface="Times New Roman" panose="02020603050405020304" pitchFamily="18" charset="0"/>
              <a:cs typeface="Times New Roman" panose="02020603050405020304" pitchFamily="18" charset="0"/>
            </a:endParaRPr>
          </a:p>
        </p:txBody>
      </p:sp>
      <p:pic>
        <p:nvPicPr>
          <p:cNvPr id="3" name="Picture 2" descr="A desktop computer sitting on top of a desk&#10;&#10;Description automatically generated">
            <a:extLst>
              <a:ext uri="{FF2B5EF4-FFF2-40B4-BE49-F238E27FC236}">
                <a16:creationId xmlns:a16="http://schemas.microsoft.com/office/drawing/2014/main" id="{729514DC-ABAA-415F-87BB-30DCD284F2F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64171" y="3567953"/>
            <a:ext cx="4495060" cy="2428971"/>
          </a:xfrm>
          <a:prstGeom prst="rect">
            <a:avLst/>
          </a:prstGeom>
        </p:spPr>
      </p:pic>
    </p:spTree>
    <p:extLst>
      <p:ext uri="{BB962C8B-B14F-4D97-AF65-F5344CB8AC3E}">
        <p14:creationId xmlns:p14="http://schemas.microsoft.com/office/powerpoint/2010/main" val="8590648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7" descr="Black wood grain" title="Black wood grain">
            <a:extLst>
              <a:ext uri="{FF2B5EF4-FFF2-40B4-BE49-F238E27FC236}">
                <a16:creationId xmlns:a16="http://schemas.microsoft.com/office/drawing/2014/main" id="{CFAE1641-6A96-45BB-B303-F6DC15CC7071}"/>
              </a:ext>
            </a:extLst>
          </p:cNvPr>
          <p:cNvPicPr>
            <a:picLocks noChangeAspect="1"/>
          </p:cNvPicPr>
          <p:nvPr/>
        </p:nvPicPr>
        <p:blipFill>
          <a:blip r:embed="rId2"/>
          <a:stretch>
            <a:fillRect/>
          </a:stretch>
        </p:blipFill>
        <p:spPr>
          <a:xfrm>
            <a:off x="0" y="0"/>
            <a:ext cx="12192000" cy="6858000"/>
          </a:xfrm>
          <a:prstGeom prst="rect">
            <a:avLst/>
          </a:prstGeom>
        </p:spPr>
      </p:pic>
      <p:sp>
        <p:nvSpPr>
          <p:cNvPr id="8" name="TextBox 7">
            <a:extLst>
              <a:ext uri="{FF2B5EF4-FFF2-40B4-BE49-F238E27FC236}">
                <a16:creationId xmlns:a16="http://schemas.microsoft.com/office/drawing/2014/main" id="{96CDA17D-7319-4556-AED7-A34AF025DB3F}"/>
              </a:ext>
            </a:extLst>
          </p:cNvPr>
          <p:cNvSpPr txBox="1"/>
          <p:nvPr/>
        </p:nvSpPr>
        <p:spPr>
          <a:xfrm>
            <a:off x="870013" y="861133"/>
            <a:ext cx="3231470" cy="369332"/>
          </a:xfrm>
          <a:prstGeom prst="rect">
            <a:avLst/>
          </a:prstGeom>
        </p:spPr>
        <p:style>
          <a:lnRef idx="3">
            <a:schemeClr val="lt1"/>
          </a:lnRef>
          <a:fillRef idx="1">
            <a:schemeClr val="dk1"/>
          </a:fillRef>
          <a:effectRef idx="1">
            <a:schemeClr val="dk1"/>
          </a:effectRef>
          <a:fontRef idx="minor">
            <a:schemeClr val="lt1"/>
          </a:fontRef>
        </p:style>
        <p:txBody>
          <a:bodyPr wrap="square" rtlCol="0" anchor="t">
            <a:spAutoFit/>
          </a:bodyPr>
          <a:lstStyle/>
          <a:p>
            <a:r>
              <a:rPr lang="nl-NL">
                <a:solidFill>
                  <a:schemeClr val="bg1"/>
                </a:solidFill>
                <a:latin typeface="Engravers MT"/>
              </a:rPr>
              <a:t>opbrengsten</a:t>
            </a:r>
            <a:endParaRPr lang="nl-NL">
              <a:solidFill>
                <a:schemeClr val="bg1"/>
              </a:solidFill>
              <a:latin typeface="Engravers MT" panose="02090707080505020304" pitchFamily="18" charset="0"/>
            </a:endParaRPr>
          </a:p>
        </p:txBody>
      </p:sp>
      <p:pic>
        <p:nvPicPr>
          <p:cNvPr id="4" name="Picture 3">
            <a:extLst>
              <a:ext uri="{FF2B5EF4-FFF2-40B4-BE49-F238E27FC236}">
                <a16:creationId xmlns:a16="http://schemas.microsoft.com/office/drawing/2014/main" id="{C57E0E15-7E3A-490B-8BA9-BFA558CC291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0013" y="1875513"/>
            <a:ext cx="6427432" cy="4303345"/>
          </a:xfrm>
          <a:prstGeom prst="rect">
            <a:avLst/>
          </a:prstGeom>
        </p:spPr>
      </p:pic>
    </p:spTree>
    <p:extLst>
      <p:ext uri="{BB962C8B-B14F-4D97-AF65-F5344CB8AC3E}">
        <p14:creationId xmlns:p14="http://schemas.microsoft.com/office/powerpoint/2010/main" val="423652499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79E78AED5842246ACDBB0759DFB4AEB" ma:contentTypeVersion="9" ma:contentTypeDescription="Een nieuw document maken." ma:contentTypeScope="" ma:versionID="a1217be0484385314c452f8aa02a2c57">
  <xsd:schema xmlns:xsd="http://www.w3.org/2001/XMLSchema" xmlns:xs="http://www.w3.org/2001/XMLSchema" xmlns:p="http://schemas.microsoft.com/office/2006/metadata/properties" xmlns:ns2="f49218cc-ec50-47ec-8cf0-bb7b34013c0c" targetNamespace="http://schemas.microsoft.com/office/2006/metadata/properties" ma:root="true" ma:fieldsID="8d78fcd4e8221076369c527998179b39" ns2:_="">
    <xsd:import namespace="f49218cc-ec50-47ec-8cf0-bb7b34013c0c"/>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MediaServiceAutoKeyPoints" minOccurs="0"/>
                <xsd:element ref="ns2:MediaServiceKeyPoints" minOccurs="0"/>
                <xsd:element ref="ns2:MediaServiceDateTaken"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49218cc-ec50-47ec-8cf0-bb7b34013c0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ou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333B756-5B65-480C-B3F9-9D26D3CBFB83}">
  <ds:schemaRefs>
    <ds:schemaRef ds:uri="f49218cc-ec50-47ec-8cf0-bb7b34013c0c"/>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7BA150AC-4D1F-444A-BAD2-26F2DDBD67AF}">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3C097B24-8A88-4C45-ADF0-55E000093DA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16</Slides>
  <Notes>0</Notes>
  <HiddenSlides>0</HiddenSlide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Office Theme</vt:lpstr>
      <vt:lpstr>Dracula’s castle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Dracula’s castle</dc:title>
  <dc:creator>Stella Rübsaam</dc:creator>
  <cp:revision>1</cp:revision>
  <dcterms:created xsi:type="dcterms:W3CDTF">2020-05-07T10:15:34Z</dcterms:created>
  <dcterms:modified xsi:type="dcterms:W3CDTF">2020-06-12T07:27:16Z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0x010100179E78AED5842246ACDBB0759DFB4AEB</vt:lpwstr>
  </property>
</Properties>
</file>

<file path=docProps/thumbnail.jpeg>
</file>